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8" r:id="rId3"/>
    <p:sldId id="328" r:id="rId4"/>
    <p:sldId id="262" r:id="rId5"/>
    <p:sldId id="325" r:id="rId6"/>
    <p:sldId id="303" r:id="rId7"/>
    <p:sldId id="327" r:id="rId8"/>
    <p:sldId id="260" r:id="rId9"/>
    <p:sldId id="332" r:id="rId10"/>
    <p:sldId id="331" r:id="rId11"/>
    <p:sldId id="326" r:id="rId12"/>
    <p:sldId id="33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63406" autoAdjust="0"/>
  </p:normalViewPr>
  <p:slideViewPr>
    <p:cSldViewPr snapToGrid="0">
      <p:cViewPr varScale="1">
        <p:scale>
          <a:sx n="68" d="100"/>
          <a:sy n="68" d="100"/>
        </p:scale>
        <p:origin x="4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4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89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60" y="462455"/>
            <a:ext cx="10515600" cy="8222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D24726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936"/>
            <a:ext cx="10515600" cy="4351338"/>
          </a:xfrm>
        </p:spPr>
        <p:txBody>
          <a:bodyPr/>
          <a:lstStyle>
            <a:lvl1pPr>
              <a:defRPr sz="14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D92-9D15-43B4-8516-073FCDAC90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52500" y="1284718"/>
            <a:ext cx="103632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5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1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9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22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2CD92-9D15-43B4-8516-073FCDAC90D4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2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9171204-6A50-40E1-B631-84CEDFC93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AE14F-1B7E-41E6-B579-2F71D13503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7574507" cy="3330055"/>
          </a:xfrm>
        </p:spPr>
        <p:txBody>
          <a:bodyPr anchor="t">
            <a:normAutofit fontScale="90000"/>
          </a:bodyPr>
          <a:lstStyle/>
          <a:p>
            <a:r>
              <a:rPr lang="en-GB" dirty="0"/>
              <a:t>The Role of RCEs in Creating a Sustainable Future: Issues and Challenges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fr-FR" dirty="0">
                <a:solidFill>
                  <a:srgbClr val="3D3D3D"/>
                </a:solidFill>
              </a:rPr>
              <a:t>RCE Symposium</a:t>
            </a:r>
            <a:br>
              <a:rPr lang="fr-FR" dirty="0">
                <a:solidFill>
                  <a:srgbClr val="3D3D3D"/>
                </a:solidFill>
              </a:rPr>
            </a:br>
            <a:r>
              <a:rPr lang="fr-FR" dirty="0">
                <a:solidFill>
                  <a:srgbClr val="3D3D3D"/>
                </a:solidFill>
              </a:rPr>
              <a:t>Kuala Lumpur, 8 </a:t>
            </a:r>
            <a:r>
              <a:rPr lang="fr-FR" dirty="0" err="1">
                <a:solidFill>
                  <a:srgbClr val="3D3D3D"/>
                </a:solidFill>
              </a:rPr>
              <a:t>October</a:t>
            </a:r>
            <a:r>
              <a:rPr lang="fr-FR" dirty="0">
                <a:solidFill>
                  <a:srgbClr val="3D3D3D"/>
                </a:solidFill>
              </a:rPr>
              <a:t> 2018</a:t>
            </a:r>
            <a:br>
              <a:rPr lang="fr-FR" dirty="0">
                <a:solidFill>
                  <a:srgbClr val="3D3D3D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C973F6-5187-412F-AACC-6E3FF8A6A1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2BB805-F7B7-4B80-A1C5-385D4DAF7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Zinaida Fadeeva, Dr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TERI SAS, </a:t>
            </a:r>
            <a:r>
              <a:rPr lang="en-GB" sz="3600" dirty="0" err="1">
                <a:solidFill>
                  <a:schemeClr val="bg1"/>
                </a:solidFill>
              </a:rPr>
              <a:t>INdia</a:t>
            </a:r>
            <a:endParaRPr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39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DEC6-5321-4D6C-8152-410672F9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+mj-lt"/>
                <a:cs typeface="+mj-cs"/>
              </a:rPr>
              <a:t>Starting from the position of 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97470-8F0F-42DA-8EE4-829956C6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Evaluation and documentation of existing </a:t>
            </a:r>
            <a:r>
              <a:rPr lang="en-US" sz="2000" dirty="0" err="1">
                <a:solidFill>
                  <a:schemeClr val="tx1"/>
                </a:solidFill>
                <a:latin typeface="+mn-lt"/>
                <a:cs typeface="+mn-cs"/>
              </a:rPr>
              <a:t>practicies</a:t>
            </a:r>
            <a:endParaRPr lang="en-US" sz="2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FF94FC-BB41-424B-A5FA-38A9A05C14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34" r="1" b="391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76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CE2FA-CF9E-4372-8259-B5CE6C3D8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260" y="46245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Zinaida Fadeeva</a:t>
            </a:r>
            <a:br>
              <a:rPr lang="en-US" dirty="0"/>
            </a:br>
            <a:r>
              <a:rPr lang="en-US" dirty="0"/>
              <a:t>zina06@gmail.com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0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D3D1A-3182-4350-A52C-8A1D8699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to share….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3E718-EA1B-4959-B89B-3E32EB28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 of RCE creation</a:t>
            </a:r>
          </a:p>
          <a:p>
            <a:r>
              <a:rPr lang="en-US" dirty="0"/>
              <a:t>Roles that were played </a:t>
            </a:r>
          </a:p>
          <a:p>
            <a:r>
              <a:rPr lang="en-US" dirty="0"/>
              <a:t>Aspirations</a:t>
            </a:r>
          </a:p>
        </p:txBody>
      </p:sp>
    </p:spTree>
    <p:extLst>
      <p:ext uri="{BB962C8B-B14F-4D97-AF65-F5344CB8AC3E}">
        <p14:creationId xmlns:p14="http://schemas.microsoft.com/office/powerpoint/2010/main" val="78909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03D2EF-20BB-4CA1-B5F3-0F1C5011EE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507414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accent2"/>
                </a:solidFill>
              </a:rPr>
              <a:t>United Nations Decade of Education for Sustainable Development (DESD)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F8C480-1939-4BD9-8E0D-78FA0FE9D7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07415"/>
            <a:ext cx="5210007" cy="3903331"/>
          </a:xfrm>
          <a:ln w="57150">
            <a:noFill/>
          </a:ln>
        </p:spPr>
        <p:txBody>
          <a:bodyPr anchor="t">
            <a:normAutofit/>
          </a:bodyPr>
          <a:lstStyle/>
          <a:p>
            <a:endParaRPr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F55469-EF3B-4CAE-B462-AABD93B6A9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239060-5765-4219-9465-E2602D6E8BC8}"/>
              </a:ext>
            </a:extLst>
          </p:cNvPr>
          <p:cNvSpPr txBox="1">
            <a:spLocks/>
          </p:cNvSpPr>
          <p:nvPr/>
        </p:nvSpPr>
        <p:spPr>
          <a:xfrm>
            <a:off x="6791492" y="1355014"/>
            <a:ext cx="5120255" cy="3903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>
                <a:solidFill>
                  <a:schemeClr val="accent2"/>
                </a:solidFill>
              </a:rPr>
              <a:t>Global Action </a:t>
            </a:r>
            <a:r>
              <a:rPr lang="en-US" sz="4000" dirty="0" err="1">
                <a:solidFill>
                  <a:schemeClr val="accent2"/>
                </a:solidFill>
              </a:rPr>
              <a:t>Programme</a:t>
            </a:r>
            <a:r>
              <a:rPr lang="en-US" sz="4000" dirty="0">
                <a:solidFill>
                  <a:schemeClr val="accent2"/>
                </a:solidFill>
              </a:rPr>
              <a:t> on Education for Sustainable Development (GAP on ESD)</a:t>
            </a:r>
          </a:p>
        </p:txBody>
      </p:sp>
    </p:spTree>
    <p:extLst>
      <p:ext uri="{BB962C8B-B14F-4D97-AF65-F5344CB8AC3E}">
        <p14:creationId xmlns:p14="http://schemas.microsoft.com/office/powerpoint/2010/main" val="275278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E9E4-FAFE-4659-A93E-D6B576862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BE01B-1DBB-465F-920B-7E7720149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923450-4B1F-42CE-810D-F63ED1047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494" y="0"/>
            <a:ext cx="98050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6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-76200"/>
            <a:ext cx="7764868" cy="1326321"/>
          </a:xfrm>
        </p:spPr>
        <p:txBody>
          <a:bodyPr/>
          <a:lstStyle/>
          <a:p>
            <a:r>
              <a:rPr lang="en-US" dirty="0"/>
              <a:t>Nearly 170 members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345541"/>
            <a:ext cx="10254942" cy="5712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59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0573" y="2743200"/>
            <a:ext cx="6711654" cy="304806"/>
          </a:xfrm>
        </p:spPr>
        <p:txBody>
          <a:bodyPr>
            <a:no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69" y="762001"/>
            <a:ext cx="8729663" cy="53274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1" y="2514600"/>
            <a:ext cx="7196201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RCEs are recognized as a significant force in implementing ESD</a:t>
            </a:r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1F1056-9A78-4FBC-9404-54512B6B58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109556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Paradox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59E4B7-86DE-4B00-A707-DD85CE5DB3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1"/>
            <a:ext cx="11298933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28" y="2050723"/>
            <a:ext cx="4461071" cy="4121586"/>
          </a:xfrm>
        </p:spPr>
        <p:txBody>
          <a:bodyPr>
            <a:normAutofit/>
          </a:bodyPr>
          <a:lstStyle/>
          <a:p>
            <a:r>
              <a:rPr lang="en-US" sz="2400" dirty="0"/>
              <a:t>Climate change is looming faster than scientists predicted</a:t>
            </a:r>
          </a:p>
          <a:p>
            <a:r>
              <a:rPr lang="en-US" sz="2400" dirty="0"/>
              <a:t>Technology is developing fast but international regimes are not sufficient to regulate them</a:t>
            </a:r>
          </a:p>
          <a:p>
            <a:r>
              <a:rPr lang="en-US" sz="2400" dirty="0"/>
              <a:t>Global terrorism</a:t>
            </a:r>
          </a:p>
          <a:p>
            <a:r>
              <a:rPr lang="en-US" sz="2400" dirty="0"/>
              <a:t>….</a:t>
            </a:r>
          </a:p>
          <a:p>
            <a:endParaRPr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7F8C82-CA3D-4885-ACD0-D8976551E9C2}"/>
              </a:ext>
            </a:extLst>
          </p:cNvPr>
          <p:cNvSpPr txBox="1">
            <a:spLocks/>
          </p:cNvSpPr>
          <p:nvPr/>
        </p:nvSpPr>
        <p:spPr>
          <a:xfrm>
            <a:off x="5266420" y="805390"/>
            <a:ext cx="1905087" cy="412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And yet….</a:t>
            </a:r>
          </a:p>
          <a:p>
            <a:endParaRPr lang="en-GB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8C7D64B5-279C-4DB9-9452-D5F9A88C7C57}"/>
              </a:ext>
            </a:extLst>
          </p:cNvPr>
          <p:cNvSpPr/>
          <p:nvPr/>
        </p:nvSpPr>
        <p:spPr>
          <a:xfrm>
            <a:off x="5277394" y="2965269"/>
            <a:ext cx="1593669" cy="6923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C7F7958-E3CA-4C7D-9854-07E9543DDD13}"/>
              </a:ext>
            </a:extLst>
          </p:cNvPr>
          <p:cNvSpPr txBox="1">
            <a:spLocks/>
          </p:cNvSpPr>
          <p:nvPr/>
        </p:nvSpPr>
        <p:spPr>
          <a:xfrm>
            <a:off x="7926891" y="1349677"/>
            <a:ext cx="4461071" cy="412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Fragmentation of trust at the national levels</a:t>
            </a:r>
          </a:p>
          <a:p>
            <a:r>
              <a:rPr lang="en-GB" sz="2400" dirty="0"/>
              <a:t>Conflicts among the states</a:t>
            </a:r>
          </a:p>
          <a:p>
            <a:r>
              <a:rPr lang="en-GB" sz="2400" dirty="0"/>
              <a:t>Lack of decisive actions</a:t>
            </a:r>
          </a:p>
          <a:p>
            <a:endParaRPr lang="en-GB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6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109556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Role of the 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37214"/>
            <a:ext cx="11029615" cy="412158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Overcoming differences, preventing, responsible brokerage</a:t>
            </a:r>
          </a:p>
          <a:p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2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41653"/>
            <a:ext cx="11029616" cy="109556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Role of the 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37214"/>
            <a:ext cx="11029615" cy="512078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Overcoming differences, preventing, responsible brokerage</a:t>
            </a:r>
          </a:p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It is already happening in many areas, e.g. </a:t>
            </a: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engagement with the communities. But there is a need to deeper reflect on the practices towards stronger and more impactful engagement</a:t>
            </a: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Leadership development of the IHEs – collaboration with AKEPT</a:t>
            </a: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Integration of development agenda at the sub-national level</a:t>
            </a: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Knowledge partner in the international sustainability processes</a:t>
            </a: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Contribution into skills development (for sustainable development)</a:t>
            </a:r>
          </a:p>
          <a:p>
            <a:pPr lvl="1"/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Contribution into development of the effective (!) capacity development processes</a:t>
            </a:r>
            <a:endParaRPr sz="2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102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QuickStarter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224</Words>
  <Application>Microsoft Office PowerPoint</Application>
  <PresentationFormat>Widescreen</PresentationFormat>
  <Paragraphs>35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Gill Sans MT</vt:lpstr>
      <vt:lpstr>Segoe UI</vt:lpstr>
      <vt:lpstr>Segoe UI Light</vt:lpstr>
      <vt:lpstr>Segoe UI Semilight</vt:lpstr>
      <vt:lpstr>Wingdings 2</vt:lpstr>
      <vt:lpstr>Dividend</vt:lpstr>
      <vt:lpstr>QuickStarter Theme</vt:lpstr>
      <vt:lpstr>The Role of RCEs in Creating a Sustainable Future: Issues and Challenges  RCE Symposium Kuala Lumpur, 8 October 2018 </vt:lpstr>
      <vt:lpstr>Thoughts to share….</vt:lpstr>
      <vt:lpstr>United Nations Decade of Education for Sustainable Development (DESD)</vt:lpstr>
      <vt:lpstr>PowerPoint Presentation</vt:lpstr>
      <vt:lpstr>Nearly 170 members community</vt:lpstr>
      <vt:lpstr>PowerPoint Presentation</vt:lpstr>
      <vt:lpstr>Paradox</vt:lpstr>
      <vt:lpstr>Role of the RCEs</vt:lpstr>
      <vt:lpstr>Role of the RCEs</vt:lpstr>
      <vt:lpstr>Starting from the position of strength</vt:lpstr>
      <vt:lpstr>Terima kasih!  Zinaida Fadeeva zina06@gmail.com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Zinaida Fadeeva</dc:creator>
  <cp:lastModifiedBy>Mukvinder Kaur Sandhu</cp:lastModifiedBy>
  <cp:revision>12</cp:revision>
  <dcterms:created xsi:type="dcterms:W3CDTF">2018-10-03T07:35:28Z</dcterms:created>
  <dcterms:modified xsi:type="dcterms:W3CDTF">2018-10-05T03:27:04Z</dcterms:modified>
</cp:coreProperties>
</file>