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7" r:id="rId3"/>
    <p:sldId id="276" r:id="rId4"/>
    <p:sldId id="258" r:id="rId5"/>
    <p:sldId id="277" r:id="rId6"/>
    <p:sldId id="279" r:id="rId7"/>
    <p:sldId id="260" r:id="rId8"/>
    <p:sldId id="262" r:id="rId9"/>
    <p:sldId id="261" r:id="rId10"/>
    <p:sldId id="263" r:id="rId11"/>
    <p:sldId id="264" r:id="rId12"/>
    <p:sldId id="265" r:id="rId13"/>
    <p:sldId id="267" r:id="rId14"/>
    <p:sldId id="268" r:id="rId15"/>
    <p:sldId id="282" r:id="rId16"/>
    <p:sldId id="283" r:id="rId17"/>
    <p:sldId id="266" r:id="rId18"/>
    <p:sldId id="269" r:id="rId19"/>
    <p:sldId id="270" r:id="rId20"/>
    <p:sldId id="271" r:id="rId21"/>
    <p:sldId id="272" r:id="rId22"/>
    <p:sldId id="273" r:id="rId23"/>
    <p:sldId id="274" r:id="rId24"/>
    <p:sldId id="275"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41" autoAdjust="0"/>
    <p:restoredTop sz="50000" autoAdjust="0"/>
  </p:normalViewPr>
  <p:slideViewPr>
    <p:cSldViewPr>
      <p:cViewPr varScale="1">
        <p:scale>
          <a:sx n="115" d="100"/>
          <a:sy n="115" d="100"/>
        </p:scale>
        <p:origin x="80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14102-588D-4507-9C41-C86898F5750A}" type="doc">
      <dgm:prSet loTypeId="urn:microsoft.com/office/officeart/2005/8/layout/hList7#1" loCatId="list" qsTypeId="urn:microsoft.com/office/officeart/2005/8/quickstyle/simple2" qsCatId="simple" csTypeId="urn:microsoft.com/office/officeart/2005/8/colors/colorful4" csCatId="colorful" phldr="1"/>
      <dgm:spPr/>
    </dgm:pt>
    <dgm:pt modelId="{9D6397E6-90E3-4830-8388-1235797EEC40}">
      <dgm:prSet phldrT="[Text]"/>
      <dgm:spPr>
        <a:solidFill>
          <a:schemeClr val="bg1">
            <a:lumMod val="95000"/>
          </a:schemeClr>
        </a:solidFill>
      </dgm:spPr>
      <dgm:t>
        <a:bodyPr/>
        <a:lstStyle/>
        <a:p>
          <a:r>
            <a:rPr lang="en-US" dirty="0">
              <a:solidFill>
                <a:schemeClr val="tx1"/>
              </a:solidFill>
              <a:latin typeface="Bernard MT Condensed" pitchFamily="18" charset="0"/>
            </a:rPr>
            <a:t>Sarawak </a:t>
          </a:r>
        </a:p>
        <a:p>
          <a:r>
            <a:rPr lang="en-US" dirty="0">
              <a:solidFill>
                <a:schemeClr val="tx1"/>
              </a:solidFill>
              <a:latin typeface="Bernard MT Condensed" pitchFamily="18" charset="0"/>
            </a:rPr>
            <a:t>State Government</a:t>
          </a:r>
          <a:endParaRPr lang="en-MY" dirty="0">
            <a:solidFill>
              <a:schemeClr val="tx1"/>
            </a:solidFill>
            <a:latin typeface="Bernard MT Condensed" pitchFamily="18" charset="0"/>
          </a:endParaRPr>
        </a:p>
      </dgm:t>
    </dgm:pt>
    <dgm:pt modelId="{8E1738AE-935F-419C-9428-F074F0043C28}" type="parTrans" cxnId="{92C416E0-F76F-4BAF-98C0-019CB43BFBC2}">
      <dgm:prSet/>
      <dgm:spPr/>
      <dgm:t>
        <a:bodyPr/>
        <a:lstStyle/>
        <a:p>
          <a:endParaRPr lang="en-MY"/>
        </a:p>
      </dgm:t>
    </dgm:pt>
    <dgm:pt modelId="{96BB97B6-6C2B-46BE-9B2D-B5C50EB2A1D8}" type="sibTrans" cxnId="{92C416E0-F76F-4BAF-98C0-019CB43BFBC2}">
      <dgm:prSet/>
      <dgm:spPr/>
      <dgm:t>
        <a:bodyPr/>
        <a:lstStyle/>
        <a:p>
          <a:endParaRPr lang="en-MY"/>
        </a:p>
      </dgm:t>
    </dgm:pt>
    <dgm:pt modelId="{B010F0F4-8B6D-4F46-B51D-B7D4091C68ED}">
      <dgm:prSet phldrT="[Text]"/>
      <dgm:spPr>
        <a:solidFill>
          <a:schemeClr val="bg1">
            <a:lumMod val="95000"/>
          </a:schemeClr>
        </a:solidFill>
      </dgm:spPr>
      <dgm:t>
        <a:bodyPr/>
        <a:lstStyle/>
        <a:p>
          <a:r>
            <a:rPr lang="en-US" dirty="0">
              <a:solidFill>
                <a:schemeClr val="tx1"/>
              </a:solidFill>
              <a:latin typeface="Bernard MT Condensed" pitchFamily="18" charset="0"/>
            </a:rPr>
            <a:t>Sarawak Multimedia Authority</a:t>
          </a:r>
        </a:p>
        <a:p>
          <a:r>
            <a:rPr lang="en-US" dirty="0">
              <a:solidFill>
                <a:schemeClr val="tx1"/>
              </a:solidFill>
              <a:latin typeface="Bernard MT Condensed" pitchFamily="18" charset="0"/>
            </a:rPr>
            <a:t>(SMA)</a:t>
          </a:r>
          <a:endParaRPr lang="en-MY" dirty="0">
            <a:solidFill>
              <a:schemeClr val="tx1"/>
            </a:solidFill>
            <a:latin typeface="Bernard MT Condensed" pitchFamily="18" charset="0"/>
          </a:endParaRPr>
        </a:p>
      </dgm:t>
    </dgm:pt>
    <dgm:pt modelId="{A28E5DF9-6625-4718-85FE-6E6997FCF6F4}" type="parTrans" cxnId="{E8290023-91A5-4B8C-8B61-9F3431201864}">
      <dgm:prSet/>
      <dgm:spPr/>
      <dgm:t>
        <a:bodyPr/>
        <a:lstStyle/>
        <a:p>
          <a:endParaRPr lang="en-MY"/>
        </a:p>
      </dgm:t>
    </dgm:pt>
    <dgm:pt modelId="{15A9E34B-D1C7-4F9B-9D77-C4CC6520B030}" type="sibTrans" cxnId="{E8290023-91A5-4B8C-8B61-9F3431201864}">
      <dgm:prSet/>
      <dgm:spPr/>
      <dgm:t>
        <a:bodyPr/>
        <a:lstStyle/>
        <a:p>
          <a:endParaRPr lang="en-MY"/>
        </a:p>
      </dgm:t>
    </dgm:pt>
    <dgm:pt modelId="{5FB60ADB-BB34-4CB5-AB77-E9971753174B}">
      <dgm:prSet phldrT="[Text]"/>
      <dgm:spPr>
        <a:solidFill>
          <a:schemeClr val="bg1">
            <a:lumMod val="95000"/>
          </a:schemeClr>
        </a:solidFill>
      </dgm:spPr>
      <dgm:t>
        <a:bodyPr/>
        <a:lstStyle/>
        <a:p>
          <a:r>
            <a:rPr lang="en-US" b="0" dirty="0">
              <a:solidFill>
                <a:schemeClr val="tx1"/>
              </a:solidFill>
              <a:latin typeface="Bernard MT Condensed" pitchFamily="18" charset="0"/>
            </a:rPr>
            <a:t>Old Kuching Smart Heritage</a:t>
          </a:r>
        </a:p>
        <a:p>
          <a:r>
            <a:rPr lang="en-US" b="0" dirty="0">
              <a:solidFill>
                <a:schemeClr val="tx1"/>
              </a:solidFill>
              <a:latin typeface="Bernard MT Condensed" pitchFamily="18" charset="0"/>
            </a:rPr>
            <a:t>(OKSHE) </a:t>
          </a:r>
          <a:endParaRPr lang="en-MY" b="0" dirty="0">
            <a:solidFill>
              <a:schemeClr val="tx1"/>
            </a:solidFill>
            <a:latin typeface="Bernard MT Condensed" pitchFamily="18" charset="0"/>
          </a:endParaRPr>
        </a:p>
      </dgm:t>
    </dgm:pt>
    <dgm:pt modelId="{866BAD32-3CEA-40D2-9BD6-C6F33A62621D}" type="parTrans" cxnId="{A102A4E9-8046-4679-B895-38BC8A1C4BA2}">
      <dgm:prSet/>
      <dgm:spPr/>
      <dgm:t>
        <a:bodyPr/>
        <a:lstStyle/>
        <a:p>
          <a:endParaRPr lang="en-MY"/>
        </a:p>
      </dgm:t>
    </dgm:pt>
    <dgm:pt modelId="{1B5F2E1F-3363-4127-8FE0-36EC01BE3459}" type="sibTrans" cxnId="{A102A4E9-8046-4679-B895-38BC8A1C4BA2}">
      <dgm:prSet/>
      <dgm:spPr/>
      <dgm:t>
        <a:bodyPr/>
        <a:lstStyle/>
        <a:p>
          <a:endParaRPr lang="en-MY"/>
        </a:p>
      </dgm:t>
    </dgm:pt>
    <dgm:pt modelId="{573EDD01-896F-450D-959C-BDAD7020CD53}">
      <dgm:prSet/>
      <dgm:spPr>
        <a:solidFill>
          <a:schemeClr val="bg1">
            <a:lumMod val="95000"/>
          </a:schemeClr>
        </a:solidFill>
      </dgm:spPr>
      <dgm:t>
        <a:bodyPr/>
        <a:lstStyle/>
        <a:p>
          <a:r>
            <a:rPr lang="en-US" dirty="0">
              <a:solidFill>
                <a:schemeClr val="tx1"/>
              </a:solidFill>
              <a:latin typeface="Bernard MT Condensed" pitchFamily="18" charset="0"/>
            </a:rPr>
            <a:t>UCSI University</a:t>
          </a:r>
          <a:endParaRPr lang="en-MY" dirty="0">
            <a:solidFill>
              <a:schemeClr val="tx1"/>
            </a:solidFill>
            <a:latin typeface="Bernard MT Condensed" pitchFamily="18" charset="0"/>
          </a:endParaRPr>
        </a:p>
      </dgm:t>
    </dgm:pt>
    <dgm:pt modelId="{CC4FE663-FF46-4806-907C-C56241E73E03}" type="parTrans" cxnId="{B15A844A-3686-43E4-B8D4-129EDE0E84F1}">
      <dgm:prSet/>
      <dgm:spPr/>
      <dgm:t>
        <a:bodyPr/>
        <a:lstStyle/>
        <a:p>
          <a:endParaRPr lang="en-MY"/>
        </a:p>
      </dgm:t>
    </dgm:pt>
    <dgm:pt modelId="{4B10F7E2-F4B6-4C0D-AB39-30599778DD82}" type="sibTrans" cxnId="{B15A844A-3686-43E4-B8D4-129EDE0E84F1}">
      <dgm:prSet/>
      <dgm:spPr/>
      <dgm:t>
        <a:bodyPr/>
        <a:lstStyle/>
        <a:p>
          <a:endParaRPr lang="en-MY"/>
        </a:p>
      </dgm:t>
    </dgm:pt>
    <dgm:pt modelId="{D3C868F9-A78A-496D-A695-FE136190358C}">
      <dgm:prSet/>
      <dgm:spPr>
        <a:solidFill>
          <a:schemeClr val="bg1">
            <a:lumMod val="95000"/>
          </a:schemeClr>
        </a:solidFill>
      </dgm:spPr>
      <dgm:t>
        <a:bodyPr/>
        <a:lstStyle/>
        <a:p>
          <a:r>
            <a:rPr lang="en-US" dirty="0">
              <a:solidFill>
                <a:schemeClr val="tx1"/>
              </a:solidFill>
              <a:latin typeface="Bernard MT Condensed" pitchFamily="18" charset="0"/>
            </a:rPr>
            <a:t>RCE Kuching</a:t>
          </a:r>
          <a:endParaRPr lang="en-MY" dirty="0">
            <a:solidFill>
              <a:schemeClr val="tx1"/>
            </a:solidFill>
            <a:latin typeface="Bernard MT Condensed" pitchFamily="18" charset="0"/>
          </a:endParaRPr>
        </a:p>
      </dgm:t>
    </dgm:pt>
    <dgm:pt modelId="{47A77E10-6CD2-40EF-8F12-C155C3D115A5}" type="parTrans" cxnId="{FF457393-FB85-42DF-A916-DED817DEAB94}">
      <dgm:prSet/>
      <dgm:spPr/>
      <dgm:t>
        <a:bodyPr/>
        <a:lstStyle/>
        <a:p>
          <a:endParaRPr lang="en-MY"/>
        </a:p>
      </dgm:t>
    </dgm:pt>
    <dgm:pt modelId="{3FEBE333-74C1-485E-9111-4AD42563CDBF}" type="sibTrans" cxnId="{FF457393-FB85-42DF-A916-DED817DEAB94}">
      <dgm:prSet/>
      <dgm:spPr/>
      <dgm:t>
        <a:bodyPr/>
        <a:lstStyle/>
        <a:p>
          <a:endParaRPr lang="en-MY"/>
        </a:p>
      </dgm:t>
    </dgm:pt>
    <dgm:pt modelId="{FF20AD6B-C556-4BBA-967D-9C6D809DFC41}" type="pres">
      <dgm:prSet presAssocID="{50814102-588D-4507-9C41-C86898F5750A}" presName="Name0" presStyleCnt="0">
        <dgm:presLayoutVars>
          <dgm:dir/>
          <dgm:resizeHandles val="exact"/>
        </dgm:presLayoutVars>
      </dgm:prSet>
      <dgm:spPr/>
    </dgm:pt>
    <dgm:pt modelId="{DDACE11F-FE9D-476C-B40C-A26D304CAA66}" type="pres">
      <dgm:prSet presAssocID="{50814102-588D-4507-9C41-C86898F5750A}" presName="fgShape" presStyleLbl="fgShp" presStyleIdx="0" presStyleCnt="1"/>
      <dgm:spPr>
        <a:solidFill>
          <a:schemeClr val="tx1">
            <a:lumMod val="85000"/>
            <a:lumOff val="15000"/>
          </a:schemeClr>
        </a:solidFill>
      </dgm:spPr>
    </dgm:pt>
    <dgm:pt modelId="{7F2B71EC-4915-40FB-96D3-5DC7515A3416}" type="pres">
      <dgm:prSet presAssocID="{50814102-588D-4507-9C41-C86898F5750A}" presName="linComp" presStyleCnt="0"/>
      <dgm:spPr/>
    </dgm:pt>
    <dgm:pt modelId="{BA1C532F-EDC5-4B2C-8950-3517AC714B2C}" type="pres">
      <dgm:prSet presAssocID="{D3C868F9-A78A-496D-A695-FE136190358C}" presName="compNode" presStyleCnt="0"/>
      <dgm:spPr/>
    </dgm:pt>
    <dgm:pt modelId="{9934B53A-A137-4A65-AF66-9F62CA7EBF93}" type="pres">
      <dgm:prSet presAssocID="{D3C868F9-A78A-496D-A695-FE136190358C}" presName="bkgdShape" presStyleLbl="node1" presStyleIdx="0" presStyleCnt="5"/>
      <dgm:spPr/>
    </dgm:pt>
    <dgm:pt modelId="{96F0B5BE-0DAC-47A3-9110-62E7723F0112}" type="pres">
      <dgm:prSet presAssocID="{D3C868F9-A78A-496D-A695-FE136190358C}" presName="nodeTx" presStyleLbl="node1" presStyleIdx="0" presStyleCnt="5">
        <dgm:presLayoutVars>
          <dgm:bulletEnabled val="1"/>
        </dgm:presLayoutVars>
      </dgm:prSet>
      <dgm:spPr/>
    </dgm:pt>
    <dgm:pt modelId="{0B5E15ED-1AC6-4DE0-8027-DBD3CAAA4CEB}" type="pres">
      <dgm:prSet presAssocID="{D3C868F9-A78A-496D-A695-FE136190358C}" presName="invisiNode" presStyleLbl="node1" presStyleIdx="0" presStyleCnt="5"/>
      <dgm:spPr/>
    </dgm:pt>
    <dgm:pt modelId="{9D45CEED-CE11-4146-951A-3DAFD3023162}" type="pres">
      <dgm:prSet presAssocID="{D3C868F9-A78A-496D-A695-FE136190358C}" presName="imagNode" presStyleLbl="fgImgPlace1" presStyleIdx="0" presStyleCnt="5"/>
      <dgm:spPr>
        <a:solidFill>
          <a:schemeClr val="bg1">
            <a:lumMod val="95000"/>
          </a:schemeClr>
        </a:solidFill>
        <a:ln>
          <a:noFill/>
        </a:ln>
        <a:effectLst/>
      </dgm:spPr>
    </dgm:pt>
    <dgm:pt modelId="{CED1396E-9361-4132-86A9-EB530F5ABC47}" type="pres">
      <dgm:prSet presAssocID="{3FEBE333-74C1-485E-9111-4AD42563CDBF}" presName="sibTrans" presStyleLbl="sibTrans2D1" presStyleIdx="0" presStyleCnt="0"/>
      <dgm:spPr/>
    </dgm:pt>
    <dgm:pt modelId="{506D3C3B-C1B7-44F9-B7DF-D9FF5359B125}" type="pres">
      <dgm:prSet presAssocID="{9D6397E6-90E3-4830-8388-1235797EEC40}" presName="compNode" presStyleCnt="0"/>
      <dgm:spPr/>
    </dgm:pt>
    <dgm:pt modelId="{7B37B78E-BC62-4900-A656-7FA5D0B44444}" type="pres">
      <dgm:prSet presAssocID="{9D6397E6-90E3-4830-8388-1235797EEC40}" presName="bkgdShape" presStyleLbl="node1" presStyleIdx="1" presStyleCnt="5" custLinFactNeighborX="-64" custLinFactNeighborY="-995"/>
      <dgm:spPr/>
    </dgm:pt>
    <dgm:pt modelId="{D174D5F9-6824-4B15-9184-D20C45E7CDE6}" type="pres">
      <dgm:prSet presAssocID="{9D6397E6-90E3-4830-8388-1235797EEC40}" presName="nodeTx" presStyleLbl="node1" presStyleIdx="1" presStyleCnt="5">
        <dgm:presLayoutVars>
          <dgm:bulletEnabled val="1"/>
        </dgm:presLayoutVars>
      </dgm:prSet>
      <dgm:spPr/>
    </dgm:pt>
    <dgm:pt modelId="{5DCC7AE8-11BB-4306-8ECA-BD14FEE6CA9C}" type="pres">
      <dgm:prSet presAssocID="{9D6397E6-90E3-4830-8388-1235797EEC40}" presName="invisiNode" presStyleLbl="node1" presStyleIdx="1" presStyleCnt="5"/>
      <dgm:spPr/>
    </dgm:pt>
    <dgm:pt modelId="{A95064B6-A1E7-43B8-8B56-81B79C22CCC8}" type="pres">
      <dgm:prSet presAssocID="{9D6397E6-90E3-4830-8388-1235797EEC40}" presName="imagNode" presStyleLbl="fgImgPlace1" presStyleIdx="1" presStyleCnt="5"/>
      <dgm:spPr>
        <a:prstGeom prst="rect">
          <a:avLst/>
        </a:prstGeom>
        <a:blipFill rotWithShape="0">
          <a:blip xmlns:r="http://schemas.openxmlformats.org/officeDocument/2006/relationships" r:embed="rId1"/>
          <a:stretch>
            <a:fillRect/>
          </a:stretch>
        </a:blipFill>
        <a:ln>
          <a:noFill/>
        </a:ln>
      </dgm:spPr>
    </dgm:pt>
    <dgm:pt modelId="{B5DFD17C-6898-4B51-A531-E35324620D87}" type="pres">
      <dgm:prSet presAssocID="{96BB97B6-6C2B-46BE-9B2D-B5C50EB2A1D8}" presName="sibTrans" presStyleLbl="sibTrans2D1" presStyleIdx="0" presStyleCnt="0"/>
      <dgm:spPr/>
    </dgm:pt>
    <dgm:pt modelId="{A01BE9C5-853F-48AE-A158-481CDEC31FF0}" type="pres">
      <dgm:prSet presAssocID="{573EDD01-896F-450D-959C-BDAD7020CD53}" presName="compNode" presStyleCnt="0"/>
      <dgm:spPr/>
    </dgm:pt>
    <dgm:pt modelId="{2F920A30-9AEC-4DC9-A592-92C8B8F24126}" type="pres">
      <dgm:prSet presAssocID="{573EDD01-896F-450D-959C-BDAD7020CD53}" presName="bkgdShape" presStyleLbl="node1" presStyleIdx="2" presStyleCnt="5"/>
      <dgm:spPr/>
    </dgm:pt>
    <dgm:pt modelId="{4B27993A-D7A8-4E79-9570-71473C5AF1A0}" type="pres">
      <dgm:prSet presAssocID="{573EDD01-896F-450D-959C-BDAD7020CD53}" presName="nodeTx" presStyleLbl="node1" presStyleIdx="2" presStyleCnt="5">
        <dgm:presLayoutVars>
          <dgm:bulletEnabled val="1"/>
        </dgm:presLayoutVars>
      </dgm:prSet>
      <dgm:spPr/>
    </dgm:pt>
    <dgm:pt modelId="{D676AE1E-14D2-4534-8B01-799E1A55A39A}" type="pres">
      <dgm:prSet presAssocID="{573EDD01-896F-450D-959C-BDAD7020CD53}" presName="invisiNode" presStyleLbl="node1" presStyleIdx="2" presStyleCnt="5"/>
      <dgm:spPr/>
    </dgm:pt>
    <dgm:pt modelId="{41BEAC7E-2A87-4638-B9AF-B3898A56C297}" type="pres">
      <dgm:prSet presAssocID="{573EDD01-896F-450D-959C-BDAD7020CD53}" presName="imagNode" presStyleLbl="fgImgPlace1" presStyleIdx="2" presStyleCnt="5"/>
      <dgm:spPr>
        <a:solidFill>
          <a:schemeClr val="bg1">
            <a:lumMod val="95000"/>
          </a:schemeClr>
        </a:solidFill>
        <a:ln>
          <a:noFill/>
        </a:ln>
        <a:effectLst/>
      </dgm:spPr>
    </dgm:pt>
    <dgm:pt modelId="{1E426793-4722-4D03-AD2E-B1D3FADBB0B1}" type="pres">
      <dgm:prSet presAssocID="{4B10F7E2-F4B6-4C0D-AB39-30599778DD82}" presName="sibTrans" presStyleLbl="sibTrans2D1" presStyleIdx="0" presStyleCnt="0"/>
      <dgm:spPr/>
    </dgm:pt>
    <dgm:pt modelId="{D2CDABBC-DD2D-44FF-9E36-9AA7624D3102}" type="pres">
      <dgm:prSet presAssocID="{B010F0F4-8B6D-4F46-B51D-B7D4091C68ED}" presName="compNode" presStyleCnt="0"/>
      <dgm:spPr/>
    </dgm:pt>
    <dgm:pt modelId="{C7AD1863-1776-421A-9CAB-0157281C6792}" type="pres">
      <dgm:prSet presAssocID="{B010F0F4-8B6D-4F46-B51D-B7D4091C68ED}" presName="bkgdShape" presStyleLbl="node1" presStyleIdx="3" presStyleCnt="5"/>
      <dgm:spPr/>
    </dgm:pt>
    <dgm:pt modelId="{136BF594-F225-4286-BE25-EF6AD27E22D2}" type="pres">
      <dgm:prSet presAssocID="{B010F0F4-8B6D-4F46-B51D-B7D4091C68ED}" presName="nodeTx" presStyleLbl="node1" presStyleIdx="3" presStyleCnt="5">
        <dgm:presLayoutVars>
          <dgm:bulletEnabled val="1"/>
        </dgm:presLayoutVars>
      </dgm:prSet>
      <dgm:spPr/>
    </dgm:pt>
    <dgm:pt modelId="{5EBC4243-9C04-44E4-AAD9-C1BC21EEEFF7}" type="pres">
      <dgm:prSet presAssocID="{B010F0F4-8B6D-4F46-B51D-B7D4091C68ED}" presName="invisiNode" presStyleLbl="node1" presStyleIdx="3" presStyleCnt="5"/>
      <dgm:spPr/>
    </dgm:pt>
    <dgm:pt modelId="{C67287C8-89F2-4A81-9E82-D8C528AC706E}" type="pres">
      <dgm:prSet presAssocID="{B010F0F4-8B6D-4F46-B51D-B7D4091C68ED}" presName="imagNode" presStyleLbl="fgImgPlace1" presStyleIdx="3" presStyleCnt="5" custScaleX="103944" custScaleY="78164"/>
      <dgm:spPr>
        <a:prstGeom prst="rect">
          <a:avLst/>
        </a:prstGeom>
        <a:blipFill rotWithShape="0">
          <a:blip xmlns:r="http://schemas.openxmlformats.org/officeDocument/2006/relationships" r:embed="rId2"/>
          <a:stretch>
            <a:fillRect/>
          </a:stretch>
        </a:blipFill>
        <a:ln>
          <a:noFill/>
        </a:ln>
        <a:effectLst/>
      </dgm:spPr>
    </dgm:pt>
    <dgm:pt modelId="{AE5CCC94-04D2-4EF3-B532-7B7CF73AA055}" type="pres">
      <dgm:prSet presAssocID="{15A9E34B-D1C7-4F9B-9D77-C4CC6520B030}" presName="sibTrans" presStyleLbl="sibTrans2D1" presStyleIdx="0" presStyleCnt="0"/>
      <dgm:spPr/>
    </dgm:pt>
    <dgm:pt modelId="{10BD3FB9-A390-4B6E-8454-FF9092068130}" type="pres">
      <dgm:prSet presAssocID="{5FB60ADB-BB34-4CB5-AB77-E9971753174B}" presName="compNode" presStyleCnt="0"/>
      <dgm:spPr/>
    </dgm:pt>
    <dgm:pt modelId="{3BE3B05C-32FB-48B2-900B-9402D1DB813B}" type="pres">
      <dgm:prSet presAssocID="{5FB60ADB-BB34-4CB5-AB77-E9971753174B}" presName="bkgdShape" presStyleLbl="node1" presStyleIdx="4" presStyleCnt="5"/>
      <dgm:spPr/>
    </dgm:pt>
    <dgm:pt modelId="{336DD855-8B5A-4F17-9A73-146A4DAC78B6}" type="pres">
      <dgm:prSet presAssocID="{5FB60ADB-BB34-4CB5-AB77-E9971753174B}" presName="nodeTx" presStyleLbl="node1" presStyleIdx="4" presStyleCnt="5">
        <dgm:presLayoutVars>
          <dgm:bulletEnabled val="1"/>
        </dgm:presLayoutVars>
      </dgm:prSet>
      <dgm:spPr/>
    </dgm:pt>
    <dgm:pt modelId="{F4537C97-3742-43C4-9BDC-C522E6C6551C}" type="pres">
      <dgm:prSet presAssocID="{5FB60ADB-BB34-4CB5-AB77-E9971753174B}" presName="invisiNode" presStyleLbl="node1" presStyleIdx="4" presStyleCnt="5"/>
      <dgm:spPr/>
    </dgm:pt>
    <dgm:pt modelId="{5CA2A2FC-C35C-4056-A1C5-E9E3A4BF78E3}" type="pres">
      <dgm:prSet presAssocID="{5FB60ADB-BB34-4CB5-AB77-E9971753174B}" presName="imagNode" presStyleLbl="fgImgPlace1" presStyleIdx="4" presStyleCnt="5" custScaleX="93779" custScaleY="56881" custLinFactNeighborX="1996" custLinFactNeighborY="12290"/>
      <dgm:spPr>
        <a:prstGeom prst="rect">
          <a:avLst/>
        </a:prstGeom>
        <a:blipFill rotWithShape="0">
          <a:blip xmlns:r="http://schemas.openxmlformats.org/officeDocument/2006/relationships" r:embed="rId3"/>
          <a:stretch>
            <a:fillRect/>
          </a:stretch>
        </a:blipFill>
        <a:ln>
          <a:noFill/>
        </a:ln>
      </dgm:spPr>
    </dgm:pt>
  </dgm:ptLst>
  <dgm:cxnLst>
    <dgm:cxn modelId="{2CB3D611-4468-40FC-9C32-76A629223819}" type="presOf" srcId="{15A9E34B-D1C7-4F9B-9D77-C4CC6520B030}" destId="{AE5CCC94-04D2-4EF3-B532-7B7CF73AA055}" srcOrd="0" destOrd="0" presId="urn:microsoft.com/office/officeart/2005/8/layout/hList7#1"/>
    <dgm:cxn modelId="{E8290023-91A5-4B8C-8B61-9F3431201864}" srcId="{50814102-588D-4507-9C41-C86898F5750A}" destId="{B010F0F4-8B6D-4F46-B51D-B7D4091C68ED}" srcOrd="3" destOrd="0" parTransId="{A28E5DF9-6625-4718-85FE-6E6997FCF6F4}" sibTransId="{15A9E34B-D1C7-4F9B-9D77-C4CC6520B030}"/>
    <dgm:cxn modelId="{F81E6139-C10F-4379-8E5B-C4454768090E}" type="presOf" srcId="{D3C868F9-A78A-496D-A695-FE136190358C}" destId="{96F0B5BE-0DAC-47A3-9110-62E7723F0112}" srcOrd="1" destOrd="0" presId="urn:microsoft.com/office/officeart/2005/8/layout/hList7#1"/>
    <dgm:cxn modelId="{0101CF3C-AB46-4A1A-AD9D-48A317914D7E}" type="presOf" srcId="{B010F0F4-8B6D-4F46-B51D-B7D4091C68ED}" destId="{136BF594-F225-4286-BE25-EF6AD27E22D2}" srcOrd="1" destOrd="0" presId="urn:microsoft.com/office/officeart/2005/8/layout/hList7#1"/>
    <dgm:cxn modelId="{B15A844A-3686-43E4-B8D4-129EDE0E84F1}" srcId="{50814102-588D-4507-9C41-C86898F5750A}" destId="{573EDD01-896F-450D-959C-BDAD7020CD53}" srcOrd="2" destOrd="0" parTransId="{CC4FE663-FF46-4806-907C-C56241E73E03}" sibTransId="{4B10F7E2-F4B6-4C0D-AB39-30599778DD82}"/>
    <dgm:cxn modelId="{4FB0EC88-5309-4D7D-AD56-CFDF37E76963}" type="presOf" srcId="{9D6397E6-90E3-4830-8388-1235797EEC40}" destId="{D174D5F9-6824-4B15-9184-D20C45E7CDE6}" srcOrd="1" destOrd="0" presId="urn:microsoft.com/office/officeart/2005/8/layout/hList7#1"/>
    <dgm:cxn modelId="{FF457393-FB85-42DF-A916-DED817DEAB94}" srcId="{50814102-588D-4507-9C41-C86898F5750A}" destId="{D3C868F9-A78A-496D-A695-FE136190358C}" srcOrd="0" destOrd="0" parTransId="{47A77E10-6CD2-40EF-8F12-C155C3D115A5}" sibTransId="{3FEBE333-74C1-485E-9111-4AD42563CDBF}"/>
    <dgm:cxn modelId="{3D04CE9B-948F-4F92-A77D-40E184AF53EC}" type="presOf" srcId="{573EDD01-896F-450D-959C-BDAD7020CD53}" destId="{2F920A30-9AEC-4DC9-A592-92C8B8F24126}" srcOrd="0" destOrd="0" presId="urn:microsoft.com/office/officeart/2005/8/layout/hList7#1"/>
    <dgm:cxn modelId="{33CA29A8-9351-426F-A7D3-7DB3617D638F}" type="presOf" srcId="{D3C868F9-A78A-496D-A695-FE136190358C}" destId="{9934B53A-A137-4A65-AF66-9F62CA7EBF93}" srcOrd="0" destOrd="0" presId="urn:microsoft.com/office/officeart/2005/8/layout/hList7#1"/>
    <dgm:cxn modelId="{DBC59BAE-B800-407B-9290-97A9F87DAA88}" type="presOf" srcId="{5FB60ADB-BB34-4CB5-AB77-E9971753174B}" destId="{336DD855-8B5A-4F17-9A73-146A4DAC78B6}" srcOrd="1" destOrd="0" presId="urn:microsoft.com/office/officeart/2005/8/layout/hList7#1"/>
    <dgm:cxn modelId="{F5CFAEAE-E3CD-4DDA-8C1E-50DF42D11B61}" type="presOf" srcId="{B010F0F4-8B6D-4F46-B51D-B7D4091C68ED}" destId="{C7AD1863-1776-421A-9CAB-0157281C6792}" srcOrd="0" destOrd="0" presId="urn:microsoft.com/office/officeart/2005/8/layout/hList7#1"/>
    <dgm:cxn modelId="{82BAC2B5-80C7-46FD-8515-9705A8A09144}" type="presOf" srcId="{573EDD01-896F-450D-959C-BDAD7020CD53}" destId="{4B27993A-D7A8-4E79-9570-71473C5AF1A0}" srcOrd="1" destOrd="0" presId="urn:microsoft.com/office/officeart/2005/8/layout/hList7#1"/>
    <dgm:cxn modelId="{B3CA4FB9-BC17-4755-96ED-808E679B90AF}" type="presOf" srcId="{4B10F7E2-F4B6-4C0D-AB39-30599778DD82}" destId="{1E426793-4722-4D03-AD2E-B1D3FADBB0B1}" srcOrd="0" destOrd="0" presId="urn:microsoft.com/office/officeart/2005/8/layout/hList7#1"/>
    <dgm:cxn modelId="{634853BF-1670-45AC-9F58-D4AF34505F67}" type="presOf" srcId="{3FEBE333-74C1-485E-9111-4AD42563CDBF}" destId="{CED1396E-9361-4132-86A9-EB530F5ABC47}" srcOrd="0" destOrd="0" presId="urn:microsoft.com/office/officeart/2005/8/layout/hList7#1"/>
    <dgm:cxn modelId="{C7DD89CB-FC9F-4B76-BD10-AB3CC15B38B3}" type="presOf" srcId="{5FB60ADB-BB34-4CB5-AB77-E9971753174B}" destId="{3BE3B05C-32FB-48B2-900B-9402D1DB813B}" srcOrd="0" destOrd="0" presId="urn:microsoft.com/office/officeart/2005/8/layout/hList7#1"/>
    <dgm:cxn modelId="{D431B0D4-3E93-4191-B646-E4F13B0A40F2}" type="presOf" srcId="{96BB97B6-6C2B-46BE-9B2D-B5C50EB2A1D8}" destId="{B5DFD17C-6898-4B51-A531-E35324620D87}" srcOrd="0" destOrd="0" presId="urn:microsoft.com/office/officeart/2005/8/layout/hList7#1"/>
    <dgm:cxn modelId="{92C416E0-F76F-4BAF-98C0-019CB43BFBC2}" srcId="{50814102-588D-4507-9C41-C86898F5750A}" destId="{9D6397E6-90E3-4830-8388-1235797EEC40}" srcOrd="1" destOrd="0" parTransId="{8E1738AE-935F-419C-9428-F074F0043C28}" sibTransId="{96BB97B6-6C2B-46BE-9B2D-B5C50EB2A1D8}"/>
    <dgm:cxn modelId="{A102A4E9-8046-4679-B895-38BC8A1C4BA2}" srcId="{50814102-588D-4507-9C41-C86898F5750A}" destId="{5FB60ADB-BB34-4CB5-AB77-E9971753174B}" srcOrd="4" destOrd="0" parTransId="{866BAD32-3CEA-40D2-9BD6-C6F33A62621D}" sibTransId="{1B5F2E1F-3363-4127-8FE0-36EC01BE3459}"/>
    <dgm:cxn modelId="{667120EE-0CAE-4810-8F86-5E734D134910}" type="presOf" srcId="{50814102-588D-4507-9C41-C86898F5750A}" destId="{FF20AD6B-C556-4BBA-967D-9C6D809DFC41}" srcOrd="0" destOrd="0" presId="urn:microsoft.com/office/officeart/2005/8/layout/hList7#1"/>
    <dgm:cxn modelId="{C1E192F0-DBAD-4C13-9BAD-EB186A406F67}" type="presOf" srcId="{9D6397E6-90E3-4830-8388-1235797EEC40}" destId="{7B37B78E-BC62-4900-A656-7FA5D0B44444}" srcOrd="0" destOrd="0" presId="urn:microsoft.com/office/officeart/2005/8/layout/hList7#1"/>
    <dgm:cxn modelId="{317BFB12-18BF-489E-A973-8A17DD5C7007}" type="presParOf" srcId="{FF20AD6B-C556-4BBA-967D-9C6D809DFC41}" destId="{DDACE11F-FE9D-476C-B40C-A26D304CAA66}" srcOrd="0" destOrd="0" presId="urn:microsoft.com/office/officeart/2005/8/layout/hList7#1"/>
    <dgm:cxn modelId="{9FC7B1DD-0F94-4038-A5BE-A4DDFCADCAC4}" type="presParOf" srcId="{FF20AD6B-C556-4BBA-967D-9C6D809DFC41}" destId="{7F2B71EC-4915-40FB-96D3-5DC7515A3416}" srcOrd="1" destOrd="0" presId="urn:microsoft.com/office/officeart/2005/8/layout/hList7#1"/>
    <dgm:cxn modelId="{F1899242-5486-4DBC-9C3A-7F0A25E43D50}" type="presParOf" srcId="{7F2B71EC-4915-40FB-96D3-5DC7515A3416}" destId="{BA1C532F-EDC5-4B2C-8950-3517AC714B2C}" srcOrd="0" destOrd="0" presId="urn:microsoft.com/office/officeart/2005/8/layout/hList7#1"/>
    <dgm:cxn modelId="{2E9B4128-7C34-4817-950D-4B5CA4F6E78C}" type="presParOf" srcId="{BA1C532F-EDC5-4B2C-8950-3517AC714B2C}" destId="{9934B53A-A137-4A65-AF66-9F62CA7EBF93}" srcOrd="0" destOrd="0" presId="urn:microsoft.com/office/officeart/2005/8/layout/hList7#1"/>
    <dgm:cxn modelId="{507D0FB4-D6C5-4C8E-9201-5A3E4E44A9AC}" type="presParOf" srcId="{BA1C532F-EDC5-4B2C-8950-3517AC714B2C}" destId="{96F0B5BE-0DAC-47A3-9110-62E7723F0112}" srcOrd="1" destOrd="0" presId="urn:microsoft.com/office/officeart/2005/8/layout/hList7#1"/>
    <dgm:cxn modelId="{53DC59A9-2350-4DFE-925C-F1A9656087CA}" type="presParOf" srcId="{BA1C532F-EDC5-4B2C-8950-3517AC714B2C}" destId="{0B5E15ED-1AC6-4DE0-8027-DBD3CAAA4CEB}" srcOrd="2" destOrd="0" presId="urn:microsoft.com/office/officeart/2005/8/layout/hList7#1"/>
    <dgm:cxn modelId="{9F4B22E7-DBDF-4861-9D31-5D2235E54658}" type="presParOf" srcId="{BA1C532F-EDC5-4B2C-8950-3517AC714B2C}" destId="{9D45CEED-CE11-4146-951A-3DAFD3023162}" srcOrd="3" destOrd="0" presId="urn:microsoft.com/office/officeart/2005/8/layout/hList7#1"/>
    <dgm:cxn modelId="{A7F87CF5-156C-49F7-B264-7C0ADA9783C3}" type="presParOf" srcId="{7F2B71EC-4915-40FB-96D3-5DC7515A3416}" destId="{CED1396E-9361-4132-86A9-EB530F5ABC47}" srcOrd="1" destOrd="0" presId="urn:microsoft.com/office/officeart/2005/8/layout/hList7#1"/>
    <dgm:cxn modelId="{D0C5FE22-61CF-4127-AC14-92C4D45FB083}" type="presParOf" srcId="{7F2B71EC-4915-40FB-96D3-5DC7515A3416}" destId="{506D3C3B-C1B7-44F9-B7DF-D9FF5359B125}" srcOrd="2" destOrd="0" presId="urn:microsoft.com/office/officeart/2005/8/layout/hList7#1"/>
    <dgm:cxn modelId="{9A729765-D9C8-4EAF-A2C1-02D28F69595C}" type="presParOf" srcId="{506D3C3B-C1B7-44F9-B7DF-D9FF5359B125}" destId="{7B37B78E-BC62-4900-A656-7FA5D0B44444}" srcOrd="0" destOrd="0" presId="urn:microsoft.com/office/officeart/2005/8/layout/hList7#1"/>
    <dgm:cxn modelId="{FF433EAF-47AF-46B5-AB64-E49035623AEA}" type="presParOf" srcId="{506D3C3B-C1B7-44F9-B7DF-D9FF5359B125}" destId="{D174D5F9-6824-4B15-9184-D20C45E7CDE6}" srcOrd="1" destOrd="0" presId="urn:microsoft.com/office/officeart/2005/8/layout/hList7#1"/>
    <dgm:cxn modelId="{BD05D462-2603-478F-B23A-18DB30ADCCE0}" type="presParOf" srcId="{506D3C3B-C1B7-44F9-B7DF-D9FF5359B125}" destId="{5DCC7AE8-11BB-4306-8ECA-BD14FEE6CA9C}" srcOrd="2" destOrd="0" presId="urn:microsoft.com/office/officeart/2005/8/layout/hList7#1"/>
    <dgm:cxn modelId="{136BFFE4-EBBE-44DD-A78C-56618136189D}" type="presParOf" srcId="{506D3C3B-C1B7-44F9-B7DF-D9FF5359B125}" destId="{A95064B6-A1E7-43B8-8B56-81B79C22CCC8}" srcOrd="3" destOrd="0" presId="urn:microsoft.com/office/officeart/2005/8/layout/hList7#1"/>
    <dgm:cxn modelId="{6EE53BBC-4153-404C-A84A-F085537DD6A6}" type="presParOf" srcId="{7F2B71EC-4915-40FB-96D3-5DC7515A3416}" destId="{B5DFD17C-6898-4B51-A531-E35324620D87}" srcOrd="3" destOrd="0" presId="urn:microsoft.com/office/officeart/2005/8/layout/hList7#1"/>
    <dgm:cxn modelId="{BE0E55EC-729E-47C9-9DE5-64B0F5BFE82E}" type="presParOf" srcId="{7F2B71EC-4915-40FB-96D3-5DC7515A3416}" destId="{A01BE9C5-853F-48AE-A158-481CDEC31FF0}" srcOrd="4" destOrd="0" presId="urn:microsoft.com/office/officeart/2005/8/layout/hList7#1"/>
    <dgm:cxn modelId="{7030FC84-3424-4EC6-AA71-9DCFD56256DA}" type="presParOf" srcId="{A01BE9C5-853F-48AE-A158-481CDEC31FF0}" destId="{2F920A30-9AEC-4DC9-A592-92C8B8F24126}" srcOrd="0" destOrd="0" presId="urn:microsoft.com/office/officeart/2005/8/layout/hList7#1"/>
    <dgm:cxn modelId="{5A97DCEA-D257-408E-A62A-8AEF42368DF1}" type="presParOf" srcId="{A01BE9C5-853F-48AE-A158-481CDEC31FF0}" destId="{4B27993A-D7A8-4E79-9570-71473C5AF1A0}" srcOrd="1" destOrd="0" presId="urn:microsoft.com/office/officeart/2005/8/layout/hList7#1"/>
    <dgm:cxn modelId="{721DE289-B09A-4717-876B-C533E87649C3}" type="presParOf" srcId="{A01BE9C5-853F-48AE-A158-481CDEC31FF0}" destId="{D676AE1E-14D2-4534-8B01-799E1A55A39A}" srcOrd="2" destOrd="0" presId="urn:microsoft.com/office/officeart/2005/8/layout/hList7#1"/>
    <dgm:cxn modelId="{DB3D597D-7F57-44DC-B2DA-64343C56DDCF}" type="presParOf" srcId="{A01BE9C5-853F-48AE-A158-481CDEC31FF0}" destId="{41BEAC7E-2A87-4638-B9AF-B3898A56C297}" srcOrd="3" destOrd="0" presId="urn:microsoft.com/office/officeart/2005/8/layout/hList7#1"/>
    <dgm:cxn modelId="{DE6BDA0D-20E3-4C22-B89E-DDAD8D98CFCB}" type="presParOf" srcId="{7F2B71EC-4915-40FB-96D3-5DC7515A3416}" destId="{1E426793-4722-4D03-AD2E-B1D3FADBB0B1}" srcOrd="5" destOrd="0" presId="urn:microsoft.com/office/officeart/2005/8/layout/hList7#1"/>
    <dgm:cxn modelId="{23B51D94-6C78-4F09-99F2-D4A91CB2B2E0}" type="presParOf" srcId="{7F2B71EC-4915-40FB-96D3-5DC7515A3416}" destId="{D2CDABBC-DD2D-44FF-9E36-9AA7624D3102}" srcOrd="6" destOrd="0" presId="urn:microsoft.com/office/officeart/2005/8/layout/hList7#1"/>
    <dgm:cxn modelId="{54FA2AE3-D094-4417-B8C8-D44F40576174}" type="presParOf" srcId="{D2CDABBC-DD2D-44FF-9E36-9AA7624D3102}" destId="{C7AD1863-1776-421A-9CAB-0157281C6792}" srcOrd="0" destOrd="0" presId="urn:microsoft.com/office/officeart/2005/8/layout/hList7#1"/>
    <dgm:cxn modelId="{E5278F43-2AF1-45A3-8E9F-1DCCDED9C625}" type="presParOf" srcId="{D2CDABBC-DD2D-44FF-9E36-9AA7624D3102}" destId="{136BF594-F225-4286-BE25-EF6AD27E22D2}" srcOrd="1" destOrd="0" presId="urn:microsoft.com/office/officeart/2005/8/layout/hList7#1"/>
    <dgm:cxn modelId="{F9FB834A-33E3-4E5E-BC1C-E43BD073EC82}" type="presParOf" srcId="{D2CDABBC-DD2D-44FF-9E36-9AA7624D3102}" destId="{5EBC4243-9C04-44E4-AAD9-C1BC21EEEFF7}" srcOrd="2" destOrd="0" presId="urn:microsoft.com/office/officeart/2005/8/layout/hList7#1"/>
    <dgm:cxn modelId="{4B04E1FF-A6A5-4D53-997B-F763C75B47EE}" type="presParOf" srcId="{D2CDABBC-DD2D-44FF-9E36-9AA7624D3102}" destId="{C67287C8-89F2-4A81-9E82-D8C528AC706E}" srcOrd="3" destOrd="0" presId="urn:microsoft.com/office/officeart/2005/8/layout/hList7#1"/>
    <dgm:cxn modelId="{BFBAA98C-E08E-4B29-8B45-F9701D481C65}" type="presParOf" srcId="{7F2B71EC-4915-40FB-96D3-5DC7515A3416}" destId="{AE5CCC94-04D2-4EF3-B532-7B7CF73AA055}" srcOrd="7" destOrd="0" presId="urn:microsoft.com/office/officeart/2005/8/layout/hList7#1"/>
    <dgm:cxn modelId="{FED704FD-CBD5-4BA7-A2CA-4DC7B96AF900}" type="presParOf" srcId="{7F2B71EC-4915-40FB-96D3-5DC7515A3416}" destId="{10BD3FB9-A390-4B6E-8454-FF9092068130}" srcOrd="8" destOrd="0" presId="urn:microsoft.com/office/officeart/2005/8/layout/hList7#1"/>
    <dgm:cxn modelId="{6D9E96BD-F8EC-425F-8A21-F3CFD5434766}" type="presParOf" srcId="{10BD3FB9-A390-4B6E-8454-FF9092068130}" destId="{3BE3B05C-32FB-48B2-900B-9402D1DB813B}" srcOrd="0" destOrd="0" presId="urn:microsoft.com/office/officeart/2005/8/layout/hList7#1"/>
    <dgm:cxn modelId="{9C5BE89D-3BE9-495B-B171-739E325543E2}" type="presParOf" srcId="{10BD3FB9-A390-4B6E-8454-FF9092068130}" destId="{336DD855-8B5A-4F17-9A73-146A4DAC78B6}" srcOrd="1" destOrd="0" presId="urn:microsoft.com/office/officeart/2005/8/layout/hList7#1"/>
    <dgm:cxn modelId="{2C6874F7-9606-4319-A355-5045DADC42EA}" type="presParOf" srcId="{10BD3FB9-A390-4B6E-8454-FF9092068130}" destId="{F4537C97-3742-43C4-9BDC-C522E6C6551C}" srcOrd="2" destOrd="0" presId="urn:microsoft.com/office/officeart/2005/8/layout/hList7#1"/>
    <dgm:cxn modelId="{4BB3F341-1B13-4753-8EDA-33059E3FC25B}" type="presParOf" srcId="{10BD3FB9-A390-4B6E-8454-FF9092068130}" destId="{5CA2A2FC-C35C-4056-A1C5-E9E3A4BF78E3}"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7BB20-1152-4A58-A29C-7D50FF31A8A7}" type="doc">
      <dgm:prSet loTypeId="urn:microsoft.com/office/officeart/2005/8/layout/pyramid1" loCatId="pyramid" qsTypeId="urn:microsoft.com/office/officeart/2005/8/quickstyle/simple2" qsCatId="simple" csTypeId="urn:microsoft.com/office/officeart/2005/8/colors/colorful1#1" csCatId="colorful" phldr="1"/>
      <dgm:spPr/>
    </dgm:pt>
    <dgm:pt modelId="{43A89793-456B-4A68-B30B-63BA09D2280F}">
      <dgm:prSet phldrT="[Text]"/>
      <dgm:spPr/>
      <dgm:t>
        <a:bodyPr/>
        <a:lstStyle/>
        <a:p>
          <a:r>
            <a:rPr lang="en-US" dirty="0"/>
            <a:t>PROFESSIONAL</a:t>
          </a:r>
          <a:endParaRPr lang="en-MY" dirty="0"/>
        </a:p>
      </dgm:t>
    </dgm:pt>
    <dgm:pt modelId="{D298BCE4-DC72-468E-BFC6-FDF99D38FEA1}" type="parTrans" cxnId="{56E7E23B-4835-4E84-9C40-5A0DE55FC9B1}">
      <dgm:prSet/>
      <dgm:spPr/>
      <dgm:t>
        <a:bodyPr/>
        <a:lstStyle/>
        <a:p>
          <a:endParaRPr lang="en-MY"/>
        </a:p>
      </dgm:t>
    </dgm:pt>
    <dgm:pt modelId="{F8F6C020-6E75-4B68-8890-06AD7B377A4B}" type="sibTrans" cxnId="{56E7E23B-4835-4E84-9C40-5A0DE55FC9B1}">
      <dgm:prSet/>
      <dgm:spPr/>
      <dgm:t>
        <a:bodyPr/>
        <a:lstStyle/>
        <a:p>
          <a:endParaRPr lang="en-MY"/>
        </a:p>
      </dgm:t>
    </dgm:pt>
    <dgm:pt modelId="{7E54C862-A554-497C-9319-928961F3EDC3}">
      <dgm:prSet phldrT="[Text]"/>
      <dgm:spPr/>
      <dgm:t>
        <a:bodyPr/>
        <a:lstStyle/>
        <a:p>
          <a:r>
            <a:rPr lang="en-US" dirty="0"/>
            <a:t>PUBLIC</a:t>
          </a:r>
          <a:endParaRPr lang="en-MY" dirty="0"/>
        </a:p>
      </dgm:t>
    </dgm:pt>
    <dgm:pt modelId="{83534B79-3205-418D-97ED-C9E6C4228F56}" type="parTrans" cxnId="{3AD31AFE-7671-424C-A1BC-9F0040D2CD5B}">
      <dgm:prSet/>
      <dgm:spPr/>
      <dgm:t>
        <a:bodyPr/>
        <a:lstStyle/>
        <a:p>
          <a:endParaRPr lang="en-MY"/>
        </a:p>
      </dgm:t>
    </dgm:pt>
    <dgm:pt modelId="{C2CA9EC6-0C22-4A67-8D65-FCF6C46D3207}" type="sibTrans" cxnId="{3AD31AFE-7671-424C-A1BC-9F0040D2CD5B}">
      <dgm:prSet/>
      <dgm:spPr/>
      <dgm:t>
        <a:bodyPr/>
        <a:lstStyle/>
        <a:p>
          <a:endParaRPr lang="en-MY"/>
        </a:p>
      </dgm:t>
    </dgm:pt>
    <dgm:pt modelId="{0409C473-E378-4E90-B5CE-14F3C1C9F902}">
      <dgm:prSet phldrT="[Text]"/>
      <dgm:spPr/>
      <dgm:t>
        <a:bodyPr/>
        <a:lstStyle/>
        <a:p>
          <a:r>
            <a:rPr lang="en-US" dirty="0"/>
            <a:t>PRIVATE</a:t>
          </a:r>
          <a:endParaRPr lang="en-MY" dirty="0"/>
        </a:p>
      </dgm:t>
    </dgm:pt>
    <dgm:pt modelId="{79F2387C-89AE-4586-B39F-28EDA9723796}" type="parTrans" cxnId="{CDB189FF-4DC3-42E4-A9B8-03D6FFD51AF7}">
      <dgm:prSet/>
      <dgm:spPr/>
      <dgm:t>
        <a:bodyPr/>
        <a:lstStyle/>
        <a:p>
          <a:endParaRPr lang="en-MY"/>
        </a:p>
      </dgm:t>
    </dgm:pt>
    <dgm:pt modelId="{FA610A08-1A96-4C60-AF23-D052FB974AFB}" type="sibTrans" cxnId="{CDB189FF-4DC3-42E4-A9B8-03D6FFD51AF7}">
      <dgm:prSet/>
      <dgm:spPr/>
      <dgm:t>
        <a:bodyPr/>
        <a:lstStyle/>
        <a:p>
          <a:endParaRPr lang="en-MY"/>
        </a:p>
      </dgm:t>
    </dgm:pt>
    <dgm:pt modelId="{A68F0191-BA01-4F8D-9424-FFAB1A9E2DA4}">
      <dgm:prSet/>
      <dgm:spPr/>
      <dgm:t>
        <a:bodyPr/>
        <a:lstStyle/>
        <a:p>
          <a:r>
            <a:rPr lang="en-US" dirty="0"/>
            <a:t>PEOPLE</a:t>
          </a:r>
          <a:endParaRPr lang="en-MY" dirty="0"/>
        </a:p>
      </dgm:t>
    </dgm:pt>
    <dgm:pt modelId="{085D7F12-5FEC-4E3E-B5EF-4E5328A7FAC4}" type="parTrans" cxnId="{E7A7CEF4-F682-4AA9-93D8-F5A6B8AC9292}">
      <dgm:prSet/>
      <dgm:spPr/>
      <dgm:t>
        <a:bodyPr/>
        <a:lstStyle/>
        <a:p>
          <a:endParaRPr lang="en-MY"/>
        </a:p>
      </dgm:t>
    </dgm:pt>
    <dgm:pt modelId="{00D72AD5-959C-4911-BAB1-3403E7A1FFAE}" type="sibTrans" cxnId="{E7A7CEF4-F682-4AA9-93D8-F5A6B8AC9292}">
      <dgm:prSet/>
      <dgm:spPr/>
      <dgm:t>
        <a:bodyPr/>
        <a:lstStyle/>
        <a:p>
          <a:endParaRPr lang="en-MY"/>
        </a:p>
      </dgm:t>
    </dgm:pt>
    <dgm:pt modelId="{DC7F606D-5238-4300-B05A-3E09DBD32F26}" type="pres">
      <dgm:prSet presAssocID="{3507BB20-1152-4A58-A29C-7D50FF31A8A7}" presName="Name0" presStyleCnt="0">
        <dgm:presLayoutVars>
          <dgm:dir/>
          <dgm:animLvl val="lvl"/>
          <dgm:resizeHandles val="exact"/>
        </dgm:presLayoutVars>
      </dgm:prSet>
      <dgm:spPr/>
    </dgm:pt>
    <dgm:pt modelId="{4AC257A5-763D-46CA-B670-E446988D625E}" type="pres">
      <dgm:prSet presAssocID="{43A89793-456B-4A68-B30B-63BA09D2280F}" presName="Name8" presStyleCnt="0"/>
      <dgm:spPr/>
    </dgm:pt>
    <dgm:pt modelId="{45539F65-D3FD-40FE-B27C-BFB565E329E6}" type="pres">
      <dgm:prSet presAssocID="{43A89793-456B-4A68-B30B-63BA09D2280F}" presName="level" presStyleLbl="node1" presStyleIdx="0" presStyleCnt="4">
        <dgm:presLayoutVars>
          <dgm:chMax val="1"/>
          <dgm:bulletEnabled val="1"/>
        </dgm:presLayoutVars>
      </dgm:prSet>
      <dgm:spPr/>
    </dgm:pt>
    <dgm:pt modelId="{B718B947-7C8E-49C7-994F-41C7E2EC4AC5}" type="pres">
      <dgm:prSet presAssocID="{43A89793-456B-4A68-B30B-63BA09D2280F}" presName="levelTx" presStyleLbl="revTx" presStyleIdx="0" presStyleCnt="0">
        <dgm:presLayoutVars>
          <dgm:chMax val="1"/>
          <dgm:bulletEnabled val="1"/>
        </dgm:presLayoutVars>
      </dgm:prSet>
      <dgm:spPr/>
    </dgm:pt>
    <dgm:pt modelId="{252C3D71-3471-46C7-A203-A2402B48AA69}" type="pres">
      <dgm:prSet presAssocID="{7E54C862-A554-497C-9319-928961F3EDC3}" presName="Name8" presStyleCnt="0"/>
      <dgm:spPr/>
    </dgm:pt>
    <dgm:pt modelId="{C48E6843-7569-4EC8-A50A-C27487D0B90D}" type="pres">
      <dgm:prSet presAssocID="{7E54C862-A554-497C-9319-928961F3EDC3}" presName="level" presStyleLbl="node1" presStyleIdx="1" presStyleCnt="4">
        <dgm:presLayoutVars>
          <dgm:chMax val="1"/>
          <dgm:bulletEnabled val="1"/>
        </dgm:presLayoutVars>
      </dgm:prSet>
      <dgm:spPr/>
    </dgm:pt>
    <dgm:pt modelId="{D7F963AC-F720-4A6B-A933-1C56C0020F04}" type="pres">
      <dgm:prSet presAssocID="{7E54C862-A554-497C-9319-928961F3EDC3}" presName="levelTx" presStyleLbl="revTx" presStyleIdx="0" presStyleCnt="0">
        <dgm:presLayoutVars>
          <dgm:chMax val="1"/>
          <dgm:bulletEnabled val="1"/>
        </dgm:presLayoutVars>
      </dgm:prSet>
      <dgm:spPr/>
    </dgm:pt>
    <dgm:pt modelId="{CBDD07F4-2C40-49D8-9561-D34755E769A9}" type="pres">
      <dgm:prSet presAssocID="{0409C473-E378-4E90-B5CE-14F3C1C9F902}" presName="Name8" presStyleCnt="0"/>
      <dgm:spPr/>
    </dgm:pt>
    <dgm:pt modelId="{AFD85819-D8DF-4184-BADC-6ABC8478893A}" type="pres">
      <dgm:prSet presAssocID="{0409C473-E378-4E90-B5CE-14F3C1C9F902}" presName="level" presStyleLbl="node1" presStyleIdx="2" presStyleCnt="4" custLinFactNeighborX="-793" custLinFactNeighborY="3156">
        <dgm:presLayoutVars>
          <dgm:chMax val="1"/>
          <dgm:bulletEnabled val="1"/>
        </dgm:presLayoutVars>
      </dgm:prSet>
      <dgm:spPr/>
    </dgm:pt>
    <dgm:pt modelId="{851580B6-0F3D-421E-AEB4-6E48A243F52B}" type="pres">
      <dgm:prSet presAssocID="{0409C473-E378-4E90-B5CE-14F3C1C9F902}" presName="levelTx" presStyleLbl="revTx" presStyleIdx="0" presStyleCnt="0">
        <dgm:presLayoutVars>
          <dgm:chMax val="1"/>
          <dgm:bulletEnabled val="1"/>
        </dgm:presLayoutVars>
      </dgm:prSet>
      <dgm:spPr/>
    </dgm:pt>
    <dgm:pt modelId="{F00C2170-9A1B-4210-9D2A-F6F4EC6BFFE8}" type="pres">
      <dgm:prSet presAssocID="{A68F0191-BA01-4F8D-9424-FFAB1A9E2DA4}" presName="Name8" presStyleCnt="0"/>
      <dgm:spPr/>
    </dgm:pt>
    <dgm:pt modelId="{7FCE791D-1BBE-4860-A106-7A83CD345B15}" type="pres">
      <dgm:prSet presAssocID="{A68F0191-BA01-4F8D-9424-FFAB1A9E2DA4}" presName="level" presStyleLbl="node1" presStyleIdx="3" presStyleCnt="4">
        <dgm:presLayoutVars>
          <dgm:chMax val="1"/>
          <dgm:bulletEnabled val="1"/>
        </dgm:presLayoutVars>
      </dgm:prSet>
      <dgm:spPr/>
    </dgm:pt>
    <dgm:pt modelId="{BCCD44F4-020B-4CE8-9092-9F0D0FE101E9}" type="pres">
      <dgm:prSet presAssocID="{A68F0191-BA01-4F8D-9424-FFAB1A9E2DA4}" presName="levelTx" presStyleLbl="revTx" presStyleIdx="0" presStyleCnt="0">
        <dgm:presLayoutVars>
          <dgm:chMax val="1"/>
          <dgm:bulletEnabled val="1"/>
        </dgm:presLayoutVars>
      </dgm:prSet>
      <dgm:spPr/>
    </dgm:pt>
  </dgm:ptLst>
  <dgm:cxnLst>
    <dgm:cxn modelId="{938F2828-5C0F-400D-BF6F-A77AE382E7A3}" type="presOf" srcId="{7E54C862-A554-497C-9319-928961F3EDC3}" destId="{D7F963AC-F720-4A6B-A933-1C56C0020F04}" srcOrd="1" destOrd="0" presId="urn:microsoft.com/office/officeart/2005/8/layout/pyramid1"/>
    <dgm:cxn modelId="{56E7E23B-4835-4E84-9C40-5A0DE55FC9B1}" srcId="{3507BB20-1152-4A58-A29C-7D50FF31A8A7}" destId="{43A89793-456B-4A68-B30B-63BA09D2280F}" srcOrd="0" destOrd="0" parTransId="{D298BCE4-DC72-468E-BFC6-FDF99D38FEA1}" sibTransId="{F8F6C020-6E75-4B68-8890-06AD7B377A4B}"/>
    <dgm:cxn modelId="{86062753-A319-4AE9-B435-16598339CAD0}" type="presOf" srcId="{0409C473-E378-4E90-B5CE-14F3C1C9F902}" destId="{851580B6-0F3D-421E-AEB4-6E48A243F52B}" srcOrd="1" destOrd="0" presId="urn:microsoft.com/office/officeart/2005/8/layout/pyramid1"/>
    <dgm:cxn modelId="{368B5663-7040-42D6-90D5-FC9E96C4BCF0}" type="presOf" srcId="{43A89793-456B-4A68-B30B-63BA09D2280F}" destId="{45539F65-D3FD-40FE-B27C-BFB565E329E6}" srcOrd="0" destOrd="0" presId="urn:microsoft.com/office/officeart/2005/8/layout/pyramid1"/>
    <dgm:cxn modelId="{5FA30567-E7AF-4165-8538-66F9885ED4FC}" type="presOf" srcId="{43A89793-456B-4A68-B30B-63BA09D2280F}" destId="{B718B947-7C8E-49C7-994F-41C7E2EC4AC5}" srcOrd="1" destOrd="0" presId="urn:microsoft.com/office/officeart/2005/8/layout/pyramid1"/>
    <dgm:cxn modelId="{E0E8D96C-1D98-417B-8667-61DFA53469C7}" type="presOf" srcId="{3507BB20-1152-4A58-A29C-7D50FF31A8A7}" destId="{DC7F606D-5238-4300-B05A-3E09DBD32F26}" srcOrd="0" destOrd="0" presId="urn:microsoft.com/office/officeart/2005/8/layout/pyramid1"/>
    <dgm:cxn modelId="{2C47E072-C8DD-4397-831B-074E47D3ED4F}" type="presOf" srcId="{A68F0191-BA01-4F8D-9424-FFAB1A9E2DA4}" destId="{7FCE791D-1BBE-4860-A106-7A83CD345B15}" srcOrd="0" destOrd="0" presId="urn:microsoft.com/office/officeart/2005/8/layout/pyramid1"/>
    <dgm:cxn modelId="{EB92FD90-58C4-453B-8691-F17DFBF60E85}" type="presOf" srcId="{A68F0191-BA01-4F8D-9424-FFAB1A9E2DA4}" destId="{BCCD44F4-020B-4CE8-9092-9F0D0FE101E9}" srcOrd="1" destOrd="0" presId="urn:microsoft.com/office/officeart/2005/8/layout/pyramid1"/>
    <dgm:cxn modelId="{69A400AE-7CC9-430F-816A-7BF057687BD3}" type="presOf" srcId="{0409C473-E378-4E90-B5CE-14F3C1C9F902}" destId="{AFD85819-D8DF-4184-BADC-6ABC8478893A}" srcOrd="0" destOrd="0" presId="urn:microsoft.com/office/officeart/2005/8/layout/pyramid1"/>
    <dgm:cxn modelId="{E7A7CEF4-F682-4AA9-93D8-F5A6B8AC9292}" srcId="{3507BB20-1152-4A58-A29C-7D50FF31A8A7}" destId="{A68F0191-BA01-4F8D-9424-FFAB1A9E2DA4}" srcOrd="3" destOrd="0" parTransId="{085D7F12-5FEC-4E3E-B5EF-4E5328A7FAC4}" sibTransId="{00D72AD5-959C-4911-BAB1-3403E7A1FFAE}"/>
    <dgm:cxn modelId="{7ACBFFFD-2C1E-4999-AC7F-59389DF0EC3D}" type="presOf" srcId="{7E54C862-A554-497C-9319-928961F3EDC3}" destId="{C48E6843-7569-4EC8-A50A-C27487D0B90D}" srcOrd="0" destOrd="0" presId="urn:microsoft.com/office/officeart/2005/8/layout/pyramid1"/>
    <dgm:cxn modelId="{3AD31AFE-7671-424C-A1BC-9F0040D2CD5B}" srcId="{3507BB20-1152-4A58-A29C-7D50FF31A8A7}" destId="{7E54C862-A554-497C-9319-928961F3EDC3}" srcOrd="1" destOrd="0" parTransId="{83534B79-3205-418D-97ED-C9E6C4228F56}" sibTransId="{C2CA9EC6-0C22-4A67-8D65-FCF6C46D3207}"/>
    <dgm:cxn modelId="{CDB189FF-4DC3-42E4-A9B8-03D6FFD51AF7}" srcId="{3507BB20-1152-4A58-A29C-7D50FF31A8A7}" destId="{0409C473-E378-4E90-B5CE-14F3C1C9F902}" srcOrd="2" destOrd="0" parTransId="{79F2387C-89AE-4586-B39F-28EDA9723796}" sibTransId="{FA610A08-1A96-4C60-AF23-D052FB974AFB}"/>
    <dgm:cxn modelId="{764F71B5-5D02-4952-8483-EB9794974234}" type="presParOf" srcId="{DC7F606D-5238-4300-B05A-3E09DBD32F26}" destId="{4AC257A5-763D-46CA-B670-E446988D625E}" srcOrd="0" destOrd="0" presId="urn:microsoft.com/office/officeart/2005/8/layout/pyramid1"/>
    <dgm:cxn modelId="{0298B114-4169-4610-8B6C-6B6477B8BAAC}" type="presParOf" srcId="{4AC257A5-763D-46CA-B670-E446988D625E}" destId="{45539F65-D3FD-40FE-B27C-BFB565E329E6}" srcOrd="0" destOrd="0" presId="urn:microsoft.com/office/officeart/2005/8/layout/pyramid1"/>
    <dgm:cxn modelId="{FE454AFF-A15F-4923-86B7-50BDA7B14C9E}" type="presParOf" srcId="{4AC257A5-763D-46CA-B670-E446988D625E}" destId="{B718B947-7C8E-49C7-994F-41C7E2EC4AC5}" srcOrd="1" destOrd="0" presId="urn:microsoft.com/office/officeart/2005/8/layout/pyramid1"/>
    <dgm:cxn modelId="{368CF45D-954E-42D6-83D8-26DC83561F0F}" type="presParOf" srcId="{DC7F606D-5238-4300-B05A-3E09DBD32F26}" destId="{252C3D71-3471-46C7-A203-A2402B48AA69}" srcOrd="1" destOrd="0" presId="urn:microsoft.com/office/officeart/2005/8/layout/pyramid1"/>
    <dgm:cxn modelId="{C745F38D-5CFA-4526-9099-19AFAB1853CD}" type="presParOf" srcId="{252C3D71-3471-46C7-A203-A2402B48AA69}" destId="{C48E6843-7569-4EC8-A50A-C27487D0B90D}" srcOrd="0" destOrd="0" presId="urn:microsoft.com/office/officeart/2005/8/layout/pyramid1"/>
    <dgm:cxn modelId="{138CADF0-BE68-4710-BC76-8FCB45788FC8}" type="presParOf" srcId="{252C3D71-3471-46C7-A203-A2402B48AA69}" destId="{D7F963AC-F720-4A6B-A933-1C56C0020F04}" srcOrd="1" destOrd="0" presId="urn:microsoft.com/office/officeart/2005/8/layout/pyramid1"/>
    <dgm:cxn modelId="{2B2246AA-5C9E-4C02-A834-7971C53BE5D0}" type="presParOf" srcId="{DC7F606D-5238-4300-B05A-3E09DBD32F26}" destId="{CBDD07F4-2C40-49D8-9561-D34755E769A9}" srcOrd="2" destOrd="0" presId="urn:microsoft.com/office/officeart/2005/8/layout/pyramid1"/>
    <dgm:cxn modelId="{91801C54-A18D-4DD5-9539-4EC5A3763ED9}" type="presParOf" srcId="{CBDD07F4-2C40-49D8-9561-D34755E769A9}" destId="{AFD85819-D8DF-4184-BADC-6ABC8478893A}" srcOrd="0" destOrd="0" presId="urn:microsoft.com/office/officeart/2005/8/layout/pyramid1"/>
    <dgm:cxn modelId="{1E9EE457-A59F-4AE4-8FB2-9DE3FAC03117}" type="presParOf" srcId="{CBDD07F4-2C40-49D8-9561-D34755E769A9}" destId="{851580B6-0F3D-421E-AEB4-6E48A243F52B}" srcOrd="1" destOrd="0" presId="urn:microsoft.com/office/officeart/2005/8/layout/pyramid1"/>
    <dgm:cxn modelId="{2D1D1D40-EE33-4761-924B-8BFEDE5DFB6D}" type="presParOf" srcId="{DC7F606D-5238-4300-B05A-3E09DBD32F26}" destId="{F00C2170-9A1B-4210-9D2A-F6F4EC6BFFE8}" srcOrd="3" destOrd="0" presId="urn:microsoft.com/office/officeart/2005/8/layout/pyramid1"/>
    <dgm:cxn modelId="{719253DA-68B9-43D8-8B29-84BF2F410156}" type="presParOf" srcId="{F00C2170-9A1B-4210-9D2A-F6F4EC6BFFE8}" destId="{7FCE791D-1BBE-4860-A106-7A83CD345B15}" srcOrd="0" destOrd="0" presId="urn:microsoft.com/office/officeart/2005/8/layout/pyramid1"/>
    <dgm:cxn modelId="{D6CCF0D9-7BA4-49E7-89E5-9E93A1BB70EE}" type="presParOf" srcId="{F00C2170-9A1B-4210-9D2A-F6F4EC6BFFE8}" destId="{BCCD44F4-020B-4CE8-9092-9F0D0FE101E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0B1CCB-C316-4395-A822-EC6F40CF9119}" type="doc">
      <dgm:prSet loTypeId="urn:microsoft.com/office/officeart/2005/8/layout/vList5" loCatId="list" qsTypeId="urn:microsoft.com/office/officeart/2005/8/quickstyle/simple1" qsCatId="simple" csTypeId="urn:microsoft.com/office/officeart/2005/8/colors/colorful1#2" csCatId="colorful" phldr="1"/>
      <dgm:spPr/>
      <dgm:t>
        <a:bodyPr/>
        <a:lstStyle/>
        <a:p>
          <a:endParaRPr lang="en-MY"/>
        </a:p>
      </dgm:t>
    </dgm:pt>
    <dgm:pt modelId="{9DED1D70-7FEF-4CC7-A588-244D7869D0ED}">
      <dgm:prSet phldrT="[Text]"/>
      <dgm:spPr/>
      <dgm:t>
        <a:bodyPr/>
        <a:lstStyle/>
        <a:p>
          <a:r>
            <a:rPr lang="en-US" b="1" dirty="0"/>
            <a:t>Project Objective 1.0:</a:t>
          </a:r>
        </a:p>
        <a:p>
          <a:r>
            <a:rPr lang="en-US" dirty="0"/>
            <a:t>Cognitive learning</a:t>
          </a:r>
          <a:endParaRPr lang="en-MY" dirty="0"/>
        </a:p>
      </dgm:t>
    </dgm:pt>
    <dgm:pt modelId="{2E3B4114-27F0-45B2-A9E0-54DF8ECF6CB5}" type="parTrans" cxnId="{589384E3-98B6-4628-A1EE-1A9842045F89}">
      <dgm:prSet/>
      <dgm:spPr/>
      <dgm:t>
        <a:bodyPr/>
        <a:lstStyle/>
        <a:p>
          <a:endParaRPr lang="en-MY"/>
        </a:p>
      </dgm:t>
    </dgm:pt>
    <dgm:pt modelId="{594E911E-FD3A-4277-8EA8-FCB9D0941A3A}" type="sibTrans" cxnId="{589384E3-98B6-4628-A1EE-1A9842045F89}">
      <dgm:prSet/>
      <dgm:spPr/>
      <dgm:t>
        <a:bodyPr/>
        <a:lstStyle/>
        <a:p>
          <a:endParaRPr lang="en-MY"/>
        </a:p>
      </dgm:t>
    </dgm:pt>
    <dgm:pt modelId="{94AE04D8-B154-4BEB-B34E-FD56B7AEA8B4}">
      <dgm:prSet phldrT="[Text]"/>
      <dgm:spPr/>
      <dgm:t>
        <a:bodyPr/>
        <a:lstStyle/>
        <a:p>
          <a:r>
            <a:rPr lang="en-US" b="1" dirty="0"/>
            <a:t>To improve society’s awareness of the importance of Sarawak rivers as part of the Kuching SMART city initiatives </a:t>
          </a:r>
          <a:endParaRPr lang="en-MY" dirty="0"/>
        </a:p>
      </dgm:t>
    </dgm:pt>
    <dgm:pt modelId="{EEFE4FD0-BC6E-48CA-A528-BBE619029BA1}" type="parTrans" cxnId="{07E29099-0A9E-4441-B572-DC801A1C63F7}">
      <dgm:prSet/>
      <dgm:spPr/>
      <dgm:t>
        <a:bodyPr/>
        <a:lstStyle/>
        <a:p>
          <a:endParaRPr lang="en-MY"/>
        </a:p>
      </dgm:t>
    </dgm:pt>
    <dgm:pt modelId="{90323EB6-20CE-459D-8805-AC5E2BA2B1D8}" type="sibTrans" cxnId="{07E29099-0A9E-4441-B572-DC801A1C63F7}">
      <dgm:prSet/>
      <dgm:spPr/>
      <dgm:t>
        <a:bodyPr/>
        <a:lstStyle/>
        <a:p>
          <a:endParaRPr lang="en-MY"/>
        </a:p>
      </dgm:t>
    </dgm:pt>
    <dgm:pt modelId="{90BFAE1C-4135-42FB-988A-7246DA295DCB}">
      <dgm:prSet phldrT="[Text]"/>
      <dgm:spPr/>
      <dgm:t>
        <a:bodyPr/>
        <a:lstStyle/>
        <a:p>
          <a:r>
            <a:rPr lang="en-US" b="1" dirty="0"/>
            <a:t>Project Objective 2.0:</a:t>
          </a:r>
        </a:p>
        <a:p>
          <a:r>
            <a:rPr lang="en-US" dirty="0" err="1"/>
            <a:t>Behavioural</a:t>
          </a:r>
          <a:r>
            <a:rPr lang="en-US" dirty="0"/>
            <a:t> learning</a:t>
          </a:r>
          <a:endParaRPr lang="en-MY" dirty="0"/>
        </a:p>
      </dgm:t>
    </dgm:pt>
    <dgm:pt modelId="{4978C7B1-DB14-401A-A8BF-CC4B4659F445}" type="parTrans" cxnId="{3BFCAA5D-88D1-4DF7-B5A2-C420938F82FB}">
      <dgm:prSet/>
      <dgm:spPr/>
      <dgm:t>
        <a:bodyPr/>
        <a:lstStyle/>
        <a:p>
          <a:endParaRPr lang="en-MY"/>
        </a:p>
      </dgm:t>
    </dgm:pt>
    <dgm:pt modelId="{0A0F7617-1777-4771-B9C1-C368BEC8785E}" type="sibTrans" cxnId="{3BFCAA5D-88D1-4DF7-B5A2-C420938F82FB}">
      <dgm:prSet/>
      <dgm:spPr/>
      <dgm:t>
        <a:bodyPr/>
        <a:lstStyle/>
        <a:p>
          <a:endParaRPr lang="en-MY"/>
        </a:p>
      </dgm:t>
    </dgm:pt>
    <dgm:pt modelId="{A422B2D8-615E-4396-8CE7-061868873321}">
      <dgm:prSet phldrT="[Text]"/>
      <dgm:spPr/>
      <dgm:t>
        <a:bodyPr/>
        <a:lstStyle/>
        <a:p>
          <a:r>
            <a:rPr lang="en-US" dirty="0"/>
            <a:t> </a:t>
          </a:r>
          <a:r>
            <a:rPr lang="en-US" b="1" dirty="0"/>
            <a:t>To empower individual to be influential ambassadors of Sarawak</a:t>
          </a:r>
          <a:endParaRPr lang="en-MY" dirty="0"/>
        </a:p>
      </dgm:t>
    </dgm:pt>
    <dgm:pt modelId="{821E39D8-E153-418B-ABDF-875406596D6F}" type="parTrans" cxnId="{94B00426-FEFE-4FF5-A62E-103694504505}">
      <dgm:prSet/>
      <dgm:spPr/>
      <dgm:t>
        <a:bodyPr/>
        <a:lstStyle/>
        <a:p>
          <a:endParaRPr lang="en-MY"/>
        </a:p>
      </dgm:t>
    </dgm:pt>
    <dgm:pt modelId="{0A2FEE19-478E-475F-B014-FE4AEB0DE0FD}" type="sibTrans" cxnId="{94B00426-FEFE-4FF5-A62E-103694504505}">
      <dgm:prSet/>
      <dgm:spPr/>
      <dgm:t>
        <a:bodyPr/>
        <a:lstStyle/>
        <a:p>
          <a:endParaRPr lang="en-MY"/>
        </a:p>
      </dgm:t>
    </dgm:pt>
    <dgm:pt modelId="{5ACF5F46-667D-4682-8CFC-4DE7E8AF4ED3}">
      <dgm:prSet phldrT="[Text]"/>
      <dgm:spPr/>
      <dgm:t>
        <a:bodyPr/>
        <a:lstStyle/>
        <a:p>
          <a:r>
            <a:rPr lang="en-US" b="1" dirty="0"/>
            <a:t>Project Objective 3.0:</a:t>
          </a:r>
        </a:p>
        <a:p>
          <a:r>
            <a:rPr lang="en-US" dirty="0"/>
            <a:t>Psychomotor learning</a:t>
          </a:r>
          <a:endParaRPr lang="en-MY" dirty="0"/>
        </a:p>
      </dgm:t>
    </dgm:pt>
    <dgm:pt modelId="{D20AA676-EB3A-4680-B958-45B4C2ADF0D7}" type="parTrans" cxnId="{8BB85C25-8CF7-41BB-9C83-48DFD3F69BA5}">
      <dgm:prSet/>
      <dgm:spPr/>
      <dgm:t>
        <a:bodyPr/>
        <a:lstStyle/>
        <a:p>
          <a:endParaRPr lang="en-MY"/>
        </a:p>
      </dgm:t>
    </dgm:pt>
    <dgm:pt modelId="{03F10DE2-F8BF-4002-8C1E-D956B680AC07}" type="sibTrans" cxnId="{8BB85C25-8CF7-41BB-9C83-48DFD3F69BA5}">
      <dgm:prSet/>
      <dgm:spPr/>
      <dgm:t>
        <a:bodyPr/>
        <a:lstStyle/>
        <a:p>
          <a:endParaRPr lang="en-MY"/>
        </a:p>
      </dgm:t>
    </dgm:pt>
    <dgm:pt modelId="{A24E5BE4-EE61-4AC6-8C87-5C1E50B15391}">
      <dgm:prSet phldrT="[Text]"/>
      <dgm:spPr/>
      <dgm:t>
        <a:bodyPr/>
        <a:lstStyle/>
        <a:p>
          <a:r>
            <a:rPr lang="en-US" b="1" dirty="0"/>
            <a:t>To include the needs of digital inclusion among the artists by applying QR Code in the artworks</a:t>
          </a:r>
          <a:endParaRPr lang="en-MY" dirty="0"/>
        </a:p>
      </dgm:t>
    </dgm:pt>
    <dgm:pt modelId="{A834F97B-8944-40D4-97D3-C807C1DF8019}" type="parTrans" cxnId="{45834F27-E323-42A0-89C2-66D491EBAFAD}">
      <dgm:prSet/>
      <dgm:spPr/>
      <dgm:t>
        <a:bodyPr/>
        <a:lstStyle/>
        <a:p>
          <a:endParaRPr lang="en-MY"/>
        </a:p>
      </dgm:t>
    </dgm:pt>
    <dgm:pt modelId="{05EBB39A-67C6-479E-B94D-0CC13DC9333C}" type="sibTrans" cxnId="{45834F27-E323-42A0-89C2-66D491EBAFAD}">
      <dgm:prSet/>
      <dgm:spPr/>
      <dgm:t>
        <a:bodyPr/>
        <a:lstStyle/>
        <a:p>
          <a:endParaRPr lang="en-MY"/>
        </a:p>
      </dgm:t>
    </dgm:pt>
    <dgm:pt modelId="{49DA6421-6B41-4CA8-9ADB-D898DB399CFC}">
      <dgm:prSet/>
      <dgm:spPr/>
      <dgm:t>
        <a:bodyPr/>
        <a:lstStyle/>
        <a:p>
          <a:r>
            <a:rPr lang="en-US" b="1" dirty="0"/>
            <a:t>Project Objective 4.0:</a:t>
          </a:r>
        </a:p>
        <a:p>
          <a:r>
            <a:rPr lang="en-US" dirty="0"/>
            <a:t>Socio-emotional learning</a:t>
          </a:r>
          <a:endParaRPr lang="en-MY" dirty="0"/>
        </a:p>
      </dgm:t>
    </dgm:pt>
    <dgm:pt modelId="{90E8DE8D-6BD5-4817-AD0C-A5CFCC530A5D}" type="parTrans" cxnId="{D163F36D-2DEB-4272-B22B-A62BCA284461}">
      <dgm:prSet/>
      <dgm:spPr/>
      <dgm:t>
        <a:bodyPr/>
        <a:lstStyle/>
        <a:p>
          <a:endParaRPr lang="en-MY"/>
        </a:p>
      </dgm:t>
    </dgm:pt>
    <dgm:pt modelId="{312D4D02-663A-417B-A698-F14D05DCFFBA}" type="sibTrans" cxnId="{D163F36D-2DEB-4272-B22B-A62BCA284461}">
      <dgm:prSet/>
      <dgm:spPr/>
      <dgm:t>
        <a:bodyPr/>
        <a:lstStyle/>
        <a:p>
          <a:endParaRPr lang="en-MY"/>
        </a:p>
      </dgm:t>
    </dgm:pt>
    <dgm:pt modelId="{6C8BEA9C-E63B-4E8F-9F27-843666678C86}">
      <dgm:prSet/>
      <dgm:spPr/>
      <dgm:t>
        <a:bodyPr/>
        <a:lstStyle/>
        <a:p>
          <a:r>
            <a:rPr lang="en-US" b="1" dirty="0"/>
            <a:t>To express individual’s feelings about Sarawak rivers sustainability in the form of arts among local communities </a:t>
          </a:r>
          <a:endParaRPr lang="en-MY" dirty="0"/>
        </a:p>
      </dgm:t>
    </dgm:pt>
    <dgm:pt modelId="{1DC57A7B-BD86-49B0-B202-58582E6471D8}" type="parTrans" cxnId="{6B50135F-2F18-419E-B72B-DAD14E1B556C}">
      <dgm:prSet/>
      <dgm:spPr/>
      <dgm:t>
        <a:bodyPr/>
        <a:lstStyle/>
        <a:p>
          <a:endParaRPr lang="en-MY"/>
        </a:p>
      </dgm:t>
    </dgm:pt>
    <dgm:pt modelId="{12F9AD93-05AA-422A-BB65-5EC546425947}" type="sibTrans" cxnId="{6B50135F-2F18-419E-B72B-DAD14E1B556C}">
      <dgm:prSet/>
      <dgm:spPr/>
      <dgm:t>
        <a:bodyPr/>
        <a:lstStyle/>
        <a:p>
          <a:endParaRPr lang="en-MY"/>
        </a:p>
      </dgm:t>
    </dgm:pt>
    <dgm:pt modelId="{E37599B6-96E6-4B7B-9321-200541300FBE}" type="pres">
      <dgm:prSet presAssocID="{9F0B1CCB-C316-4395-A822-EC6F40CF9119}" presName="Name0" presStyleCnt="0">
        <dgm:presLayoutVars>
          <dgm:dir/>
          <dgm:animLvl val="lvl"/>
          <dgm:resizeHandles val="exact"/>
        </dgm:presLayoutVars>
      </dgm:prSet>
      <dgm:spPr/>
    </dgm:pt>
    <dgm:pt modelId="{4B4BD9F9-8E20-41CB-BA23-CD5271A75F08}" type="pres">
      <dgm:prSet presAssocID="{9DED1D70-7FEF-4CC7-A588-244D7869D0ED}" presName="linNode" presStyleCnt="0"/>
      <dgm:spPr/>
    </dgm:pt>
    <dgm:pt modelId="{F4EA690C-126D-4959-A864-7999EEF31DCB}" type="pres">
      <dgm:prSet presAssocID="{9DED1D70-7FEF-4CC7-A588-244D7869D0ED}" presName="parentText" presStyleLbl="node1" presStyleIdx="0" presStyleCnt="4">
        <dgm:presLayoutVars>
          <dgm:chMax val="1"/>
          <dgm:bulletEnabled val="1"/>
        </dgm:presLayoutVars>
      </dgm:prSet>
      <dgm:spPr/>
    </dgm:pt>
    <dgm:pt modelId="{B6D3CE95-DA48-4100-9829-78BF62F455A9}" type="pres">
      <dgm:prSet presAssocID="{9DED1D70-7FEF-4CC7-A588-244D7869D0ED}" presName="descendantText" presStyleLbl="alignAccFollowNode1" presStyleIdx="0" presStyleCnt="4">
        <dgm:presLayoutVars>
          <dgm:bulletEnabled val="1"/>
        </dgm:presLayoutVars>
      </dgm:prSet>
      <dgm:spPr/>
    </dgm:pt>
    <dgm:pt modelId="{4B3C5359-1910-4978-8625-9526CCE74117}" type="pres">
      <dgm:prSet presAssocID="{594E911E-FD3A-4277-8EA8-FCB9D0941A3A}" presName="sp" presStyleCnt="0"/>
      <dgm:spPr/>
    </dgm:pt>
    <dgm:pt modelId="{62E1AF70-D996-4FC1-A2DD-AC27C110DFA6}" type="pres">
      <dgm:prSet presAssocID="{90BFAE1C-4135-42FB-988A-7246DA295DCB}" presName="linNode" presStyleCnt="0"/>
      <dgm:spPr/>
    </dgm:pt>
    <dgm:pt modelId="{BD46B069-389F-49E2-82E5-C4B503BDAF88}" type="pres">
      <dgm:prSet presAssocID="{90BFAE1C-4135-42FB-988A-7246DA295DCB}" presName="parentText" presStyleLbl="node1" presStyleIdx="1" presStyleCnt="4">
        <dgm:presLayoutVars>
          <dgm:chMax val="1"/>
          <dgm:bulletEnabled val="1"/>
        </dgm:presLayoutVars>
      </dgm:prSet>
      <dgm:spPr/>
    </dgm:pt>
    <dgm:pt modelId="{58D8A39C-DCF6-4126-8EC1-B884741E0568}" type="pres">
      <dgm:prSet presAssocID="{90BFAE1C-4135-42FB-988A-7246DA295DCB}" presName="descendantText" presStyleLbl="alignAccFollowNode1" presStyleIdx="1" presStyleCnt="4">
        <dgm:presLayoutVars>
          <dgm:bulletEnabled val="1"/>
        </dgm:presLayoutVars>
      </dgm:prSet>
      <dgm:spPr/>
    </dgm:pt>
    <dgm:pt modelId="{7CC92EE9-8E09-407E-BABD-DB999BC6A391}" type="pres">
      <dgm:prSet presAssocID="{0A0F7617-1777-4771-B9C1-C368BEC8785E}" presName="sp" presStyleCnt="0"/>
      <dgm:spPr/>
    </dgm:pt>
    <dgm:pt modelId="{7E72F436-70D7-4335-9E20-DFAB75203A61}" type="pres">
      <dgm:prSet presAssocID="{5ACF5F46-667D-4682-8CFC-4DE7E8AF4ED3}" presName="linNode" presStyleCnt="0"/>
      <dgm:spPr/>
    </dgm:pt>
    <dgm:pt modelId="{D541D7AD-AA95-4134-9F89-A4CDECEB4333}" type="pres">
      <dgm:prSet presAssocID="{5ACF5F46-667D-4682-8CFC-4DE7E8AF4ED3}" presName="parentText" presStyleLbl="node1" presStyleIdx="2" presStyleCnt="4">
        <dgm:presLayoutVars>
          <dgm:chMax val="1"/>
          <dgm:bulletEnabled val="1"/>
        </dgm:presLayoutVars>
      </dgm:prSet>
      <dgm:spPr/>
    </dgm:pt>
    <dgm:pt modelId="{C29FFFE0-1CB4-43B5-BD82-37C7BB58B6B8}" type="pres">
      <dgm:prSet presAssocID="{5ACF5F46-667D-4682-8CFC-4DE7E8AF4ED3}" presName="descendantText" presStyleLbl="alignAccFollowNode1" presStyleIdx="2" presStyleCnt="4">
        <dgm:presLayoutVars>
          <dgm:bulletEnabled val="1"/>
        </dgm:presLayoutVars>
      </dgm:prSet>
      <dgm:spPr/>
    </dgm:pt>
    <dgm:pt modelId="{6DA6BEE6-6C81-43DB-9FE8-2E8AA7D31CFE}" type="pres">
      <dgm:prSet presAssocID="{03F10DE2-F8BF-4002-8C1E-D956B680AC07}" presName="sp" presStyleCnt="0"/>
      <dgm:spPr/>
    </dgm:pt>
    <dgm:pt modelId="{48926F55-DC52-420B-97DF-DF58FF2EC59C}" type="pres">
      <dgm:prSet presAssocID="{49DA6421-6B41-4CA8-9ADB-D898DB399CFC}" presName="linNode" presStyleCnt="0"/>
      <dgm:spPr/>
    </dgm:pt>
    <dgm:pt modelId="{B3893CDD-EF47-4869-8691-8FCC2CC1D786}" type="pres">
      <dgm:prSet presAssocID="{49DA6421-6B41-4CA8-9ADB-D898DB399CFC}" presName="parentText" presStyleLbl="node1" presStyleIdx="3" presStyleCnt="4">
        <dgm:presLayoutVars>
          <dgm:chMax val="1"/>
          <dgm:bulletEnabled val="1"/>
        </dgm:presLayoutVars>
      </dgm:prSet>
      <dgm:spPr/>
    </dgm:pt>
    <dgm:pt modelId="{8D76EE7E-E830-499F-A0B8-45E4DDBD6DBA}" type="pres">
      <dgm:prSet presAssocID="{49DA6421-6B41-4CA8-9ADB-D898DB399CFC}" presName="descendantText" presStyleLbl="alignAccFollowNode1" presStyleIdx="3" presStyleCnt="4">
        <dgm:presLayoutVars>
          <dgm:bulletEnabled val="1"/>
        </dgm:presLayoutVars>
      </dgm:prSet>
      <dgm:spPr/>
    </dgm:pt>
  </dgm:ptLst>
  <dgm:cxnLst>
    <dgm:cxn modelId="{FD168A1A-837C-4CD9-8DEF-AC051CDCF282}" type="presOf" srcId="{9F0B1CCB-C316-4395-A822-EC6F40CF9119}" destId="{E37599B6-96E6-4B7B-9321-200541300FBE}" srcOrd="0" destOrd="0" presId="urn:microsoft.com/office/officeart/2005/8/layout/vList5"/>
    <dgm:cxn modelId="{32D6271E-EF4B-4A41-A2AD-A0C395522B99}" type="presOf" srcId="{A24E5BE4-EE61-4AC6-8C87-5C1E50B15391}" destId="{C29FFFE0-1CB4-43B5-BD82-37C7BB58B6B8}" srcOrd="0" destOrd="0" presId="urn:microsoft.com/office/officeart/2005/8/layout/vList5"/>
    <dgm:cxn modelId="{14D8E41E-0B70-4CF0-BC06-960CD6FD48E8}" type="presOf" srcId="{A422B2D8-615E-4396-8CE7-061868873321}" destId="{58D8A39C-DCF6-4126-8EC1-B884741E0568}" srcOrd="0" destOrd="0" presId="urn:microsoft.com/office/officeart/2005/8/layout/vList5"/>
    <dgm:cxn modelId="{8BB85C25-8CF7-41BB-9C83-48DFD3F69BA5}" srcId="{9F0B1CCB-C316-4395-A822-EC6F40CF9119}" destId="{5ACF5F46-667D-4682-8CFC-4DE7E8AF4ED3}" srcOrd="2" destOrd="0" parTransId="{D20AA676-EB3A-4680-B958-45B4C2ADF0D7}" sibTransId="{03F10DE2-F8BF-4002-8C1E-D956B680AC07}"/>
    <dgm:cxn modelId="{94B00426-FEFE-4FF5-A62E-103694504505}" srcId="{90BFAE1C-4135-42FB-988A-7246DA295DCB}" destId="{A422B2D8-615E-4396-8CE7-061868873321}" srcOrd="0" destOrd="0" parTransId="{821E39D8-E153-418B-ABDF-875406596D6F}" sibTransId="{0A2FEE19-478E-475F-B014-FE4AEB0DE0FD}"/>
    <dgm:cxn modelId="{45834F27-E323-42A0-89C2-66D491EBAFAD}" srcId="{5ACF5F46-667D-4682-8CFC-4DE7E8AF4ED3}" destId="{A24E5BE4-EE61-4AC6-8C87-5C1E50B15391}" srcOrd="0" destOrd="0" parTransId="{A834F97B-8944-40D4-97D3-C807C1DF8019}" sibTransId="{05EBB39A-67C6-479E-B94D-0CC13DC9333C}"/>
    <dgm:cxn modelId="{3BFCAA5D-88D1-4DF7-B5A2-C420938F82FB}" srcId="{9F0B1CCB-C316-4395-A822-EC6F40CF9119}" destId="{90BFAE1C-4135-42FB-988A-7246DA295DCB}" srcOrd="1" destOrd="0" parTransId="{4978C7B1-DB14-401A-A8BF-CC4B4659F445}" sibTransId="{0A0F7617-1777-4771-B9C1-C368BEC8785E}"/>
    <dgm:cxn modelId="{6B50135F-2F18-419E-B72B-DAD14E1B556C}" srcId="{49DA6421-6B41-4CA8-9ADB-D898DB399CFC}" destId="{6C8BEA9C-E63B-4E8F-9F27-843666678C86}" srcOrd="0" destOrd="0" parTransId="{1DC57A7B-BD86-49B0-B202-58582E6471D8}" sibTransId="{12F9AD93-05AA-422A-BB65-5EC546425947}"/>
    <dgm:cxn modelId="{D163F36D-2DEB-4272-B22B-A62BCA284461}" srcId="{9F0B1CCB-C316-4395-A822-EC6F40CF9119}" destId="{49DA6421-6B41-4CA8-9ADB-D898DB399CFC}" srcOrd="3" destOrd="0" parTransId="{90E8DE8D-6BD5-4817-AD0C-A5CFCC530A5D}" sibTransId="{312D4D02-663A-417B-A698-F14D05DCFFBA}"/>
    <dgm:cxn modelId="{D724A191-E089-4F2A-98BF-B8CB73C0F016}" type="presOf" srcId="{49DA6421-6B41-4CA8-9ADB-D898DB399CFC}" destId="{B3893CDD-EF47-4869-8691-8FCC2CC1D786}" srcOrd="0" destOrd="0" presId="urn:microsoft.com/office/officeart/2005/8/layout/vList5"/>
    <dgm:cxn modelId="{07E29099-0A9E-4441-B572-DC801A1C63F7}" srcId="{9DED1D70-7FEF-4CC7-A588-244D7869D0ED}" destId="{94AE04D8-B154-4BEB-B34E-FD56B7AEA8B4}" srcOrd="0" destOrd="0" parTransId="{EEFE4FD0-BC6E-48CA-A528-BBE619029BA1}" sibTransId="{90323EB6-20CE-459D-8805-AC5E2BA2B1D8}"/>
    <dgm:cxn modelId="{410D52AB-2901-42BF-AD99-D2994FE823D6}" type="presOf" srcId="{9DED1D70-7FEF-4CC7-A588-244D7869D0ED}" destId="{F4EA690C-126D-4959-A864-7999EEF31DCB}" srcOrd="0" destOrd="0" presId="urn:microsoft.com/office/officeart/2005/8/layout/vList5"/>
    <dgm:cxn modelId="{DA4BB0C6-20D8-446E-AD1C-CF309FA8D466}" type="presOf" srcId="{90BFAE1C-4135-42FB-988A-7246DA295DCB}" destId="{BD46B069-389F-49E2-82E5-C4B503BDAF88}" srcOrd="0" destOrd="0" presId="urn:microsoft.com/office/officeart/2005/8/layout/vList5"/>
    <dgm:cxn modelId="{B8D3B6CC-8F84-4C36-BDB4-42E2CBDDB95A}" type="presOf" srcId="{94AE04D8-B154-4BEB-B34E-FD56B7AEA8B4}" destId="{B6D3CE95-DA48-4100-9829-78BF62F455A9}" srcOrd="0" destOrd="0" presId="urn:microsoft.com/office/officeart/2005/8/layout/vList5"/>
    <dgm:cxn modelId="{722B67D0-4322-4538-9FBF-69B2A3DD2E94}" type="presOf" srcId="{6C8BEA9C-E63B-4E8F-9F27-843666678C86}" destId="{8D76EE7E-E830-499F-A0B8-45E4DDBD6DBA}" srcOrd="0" destOrd="0" presId="urn:microsoft.com/office/officeart/2005/8/layout/vList5"/>
    <dgm:cxn modelId="{589384E3-98B6-4628-A1EE-1A9842045F89}" srcId="{9F0B1CCB-C316-4395-A822-EC6F40CF9119}" destId="{9DED1D70-7FEF-4CC7-A588-244D7869D0ED}" srcOrd="0" destOrd="0" parTransId="{2E3B4114-27F0-45B2-A9E0-54DF8ECF6CB5}" sibTransId="{594E911E-FD3A-4277-8EA8-FCB9D0941A3A}"/>
    <dgm:cxn modelId="{9C2CEDFB-0B8F-4754-B4AF-D2D02EE2DB12}" type="presOf" srcId="{5ACF5F46-667D-4682-8CFC-4DE7E8AF4ED3}" destId="{D541D7AD-AA95-4134-9F89-A4CDECEB4333}" srcOrd="0" destOrd="0" presId="urn:microsoft.com/office/officeart/2005/8/layout/vList5"/>
    <dgm:cxn modelId="{9BFE59DF-661A-4B91-BE04-6CC1E56D6779}" type="presParOf" srcId="{E37599B6-96E6-4B7B-9321-200541300FBE}" destId="{4B4BD9F9-8E20-41CB-BA23-CD5271A75F08}" srcOrd="0" destOrd="0" presId="urn:microsoft.com/office/officeart/2005/8/layout/vList5"/>
    <dgm:cxn modelId="{AED36960-D925-4B71-BB8B-3E8F88C13235}" type="presParOf" srcId="{4B4BD9F9-8E20-41CB-BA23-CD5271A75F08}" destId="{F4EA690C-126D-4959-A864-7999EEF31DCB}" srcOrd="0" destOrd="0" presId="urn:microsoft.com/office/officeart/2005/8/layout/vList5"/>
    <dgm:cxn modelId="{527EC674-CBBC-47EF-A765-A98B5369797F}" type="presParOf" srcId="{4B4BD9F9-8E20-41CB-BA23-CD5271A75F08}" destId="{B6D3CE95-DA48-4100-9829-78BF62F455A9}" srcOrd="1" destOrd="0" presId="urn:microsoft.com/office/officeart/2005/8/layout/vList5"/>
    <dgm:cxn modelId="{13DD065F-E892-4815-B834-A409EDA08BD2}" type="presParOf" srcId="{E37599B6-96E6-4B7B-9321-200541300FBE}" destId="{4B3C5359-1910-4978-8625-9526CCE74117}" srcOrd="1" destOrd="0" presId="urn:microsoft.com/office/officeart/2005/8/layout/vList5"/>
    <dgm:cxn modelId="{7F4CD309-1F79-4E42-A376-1FCD4E837756}" type="presParOf" srcId="{E37599B6-96E6-4B7B-9321-200541300FBE}" destId="{62E1AF70-D996-4FC1-A2DD-AC27C110DFA6}" srcOrd="2" destOrd="0" presId="urn:microsoft.com/office/officeart/2005/8/layout/vList5"/>
    <dgm:cxn modelId="{CC00956F-F39A-4132-93B8-A216838778CE}" type="presParOf" srcId="{62E1AF70-D996-4FC1-A2DD-AC27C110DFA6}" destId="{BD46B069-389F-49E2-82E5-C4B503BDAF88}" srcOrd="0" destOrd="0" presId="urn:microsoft.com/office/officeart/2005/8/layout/vList5"/>
    <dgm:cxn modelId="{C115BDAE-7D5B-4060-95B7-D5FA6CDE5F93}" type="presParOf" srcId="{62E1AF70-D996-4FC1-A2DD-AC27C110DFA6}" destId="{58D8A39C-DCF6-4126-8EC1-B884741E0568}" srcOrd="1" destOrd="0" presId="urn:microsoft.com/office/officeart/2005/8/layout/vList5"/>
    <dgm:cxn modelId="{9B40713F-FD36-4024-9F35-3291D80891D2}" type="presParOf" srcId="{E37599B6-96E6-4B7B-9321-200541300FBE}" destId="{7CC92EE9-8E09-407E-BABD-DB999BC6A391}" srcOrd="3" destOrd="0" presId="urn:microsoft.com/office/officeart/2005/8/layout/vList5"/>
    <dgm:cxn modelId="{6CF2E26B-1CC5-4E10-960C-18BCB5D43E3E}" type="presParOf" srcId="{E37599B6-96E6-4B7B-9321-200541300FBE}" destId="{7E72F436-70D7-4335-9E20-DFAB75203A61}" srcOrd="4" destOrd="0" presId="urn:microsoft.com/office/officeart/2005/8/layout/vList5"/>
    <dgm:cxn modelId="{A02CD37E-589A-4E67-9FE1-49B71A2410F2}" type="presParOf" srcId="{7E72F436-70D7-4335-9E20-DFAB75203A61}" destId="{D541D7AD-AA95-4134-9F89-A4CDECEB4333}" srcOrd="0" destOrd="0" presId="urn:microsoft.com/office/officeart/2005/8/layout/vList5"/>
    <dgm:cxn modelId="{D27D8E87-D6B1-4E77-B31A-2CF25F2F2D56}" type="presParOf" srcId="{7E72F436-70D7-4335-9E20-DFAB75203A61}" destId="{C29FFFE0-1CB4-43B5-BD82-37C7BB58B6B8}" srcOrd="1" destOrd="0" presId="urn:microsoft.com/office/officeart/2005/8/layout/vList5"/>
    <dgm:cxn modelId="{B579ACE5-3236-4B6B-B5C8-50AADFCED6DC}" type="presParOf" srcId="{E37599B6-96E6-4B7B-9321-200541300FBE}" destId="{6DA6BEE6-6C81-43DB-9FE8-2E8AA7D31CFE}" srcOrd="5" destOrd="0" presId="urn:microsoft.com/office/officeart/2005/8/layout/vList5"/>
    <dgm:cxn modelId="{B5369FA2-8D00-4BBF-99A9-243F2D379F8A}" type="presParOf" srcId="{E37599B6-96E6-4B7B-9321-200541300FBE}" destId="{48926F55-DC52-420B-97DF-DF58FF2EC59C}" srcOrd="6" destOrd="0" presId="urn:microsoft.com/office/officeart/2005/8/layout/vList5"/>
    <dgm:cxn modelId="{5AD988F2-4A0D-49F8-AAEF-A63DCCD41BE8}" type="presParOf" srcId="{48926F55-DC52-420B-97DF-DF58FF2EC59C}" destId="{B3893CDD-EF47-4869-8691-8FCC2CC1D786}" srcOrd="0" destOrd="0" presId="urn:microsoft.com/office/officeart/2005/8/layout/vList5"/>
    <dgm:cxn modelId="{340517D0-97C6-410C-A2D1-6B9A7A56216E}" type="presParOf" srcId="{48926F55-DC52-420B-97DF-DF58FF2EC59C}" destId="{8D76EE7E-E830-499F-A0B8-45E4DDBD6DB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B5098F-FFF3-44F2-91F0-C0D78042D0CB}" type="doc">
      <dgm:prSet loTypeId="urn:microsoft.com/office/officeart/2005/8/layout/lProcess2" loCatId="list" qsTypeId="urn:microsoft.com/office/officeart/2005/8/quickstyle/simple2" qsCatId="simple" csTypeId="urn:microsoft.com/office/officeart/2005/8/colors/colorful1#3" csCatId="colorful" phldr="1"/>
      <dgm:spPr/>
      <dgm:t>
        <a:bodyPr/>
        <a:lstStyle/>
        <a:p>
          <a:endParaRPr lang="en-MY"/>
        </a:p>
      </dgm:t>
    </dgm:pt>
    <dgm:pt modelId="{4151780D-F43E-4BC0-A988-B9512D5BCA37}">
      <dgm:prSet phldrT="[Text]"/>
      <dgm:spPr/>
      <dgm:t>
        <a:bodyPr/>
        <a:lstStyle/>
        <a:p>
          <a:r>
            <a:rPr lang="en-US" dirty="0">
              <a:latin typeface="Bernard MT Condensed" pitchFamily="18" charset="0"/>
            </a:rPr>
            <a:t>Project Objective 1.0</a:t>
          </a:r>
          <a:endParaRPr lang="en-MY" dirty="0">
            <a:latin typeface="Bernard MT Condensed" pitchFamily="18" charset="0"/>
          </a:endParaRPr>
        </a:p>
      </dgm:t>
    </dgm:pt>
    <dgm:pt modelId="{7B1A5649-B557-41FA-B076-175B885EC302}" type="parTrans" cxnId="{5F3D7AE8-148D-4DD0-9EE1-CA40E1E0502C}">
      <dgm:prSet/>
      <dgm:spPr/>
      <dgm:t>
        <a:bodyPr/>
        <a:lstStyle/>
        <a:p>
          <a:endParaRPr lang="en-MY"/>
        </a:p>
      </dgm:t>
    </dgm:pt>
    <dgm:pt modelId="{BE4BD619-2B6C-403A-9707-BD81C27ADF54}" type="sibTrans" cxnId="{5F3D7AE8-148D-4DD0-9EE1-CA40E1E0502C}">
      <dgm:prSet/>
      <dgm:spPr/>
      <dgm:t>
        <a:bodyPr/>
        <a:lstStyle/>
        <a:p>
          <a:endParaRPr lang="en-MY"/>
        </a:p>
      </dgm:t>
    </dgm:pt>
    <dgm:pt modelId="{9D55FF06-2F08-48FA-9082-BD24E11F7B9B}">
      <dgm:prSet phldrT="[Text]"/>
      <dgm:spPr/>
      <dgm:t>
        <a:bodyPr/>
        <a:lstStyle/>
        <a:p>
          <a:r>
            <a:rPr lang="en-US" b="1" dirty="0"/>
            <a:t>RCE LO 4: Education Sustainable Development (ESD)</a:t>
          </a:r>
          <a:endParaRPr lang="en-MY" b="1" dirty="0"/>
        </a:p>
      </dgm:t>
    </dgm:pt>
    <dgm:pt modelId="{B6C69122-B8EB-428D-95F0-79959E335763}" type="parTrans" cxnId="{41ABA139-993B-436A-8BCE-638554AA94DB}">
      <dgm:prSet/>
      <dgm:spPr/>
      <dgm:t>
        <a:bodyPr/>
        <a:lstStyle/>
        <a:p>
          <a:endParaRPr lang="en-MY"/>
        </a:p>
      </dgm:t>
    </dgm:pt>
    <dgm:pt modelId="{D627AEC2-D0F1-458A-9CA8-4AD877329B87}" type="sibTrans" cxnId="{41ABA139-993B-436A-8BCE-638554AA94DB}">
      <dgm:prSet/>
      <dgm:spPr/>
      <dgm:t>
        <a:bodyPr/>
        <a:lstStyle/>
        <a:p>
          <a:endParaRPr lang="en-MY"/>
        </a:p>
      </dgm:t>
    </dgm:pt>
    <dgm:pt modelId="{C0B77995-07FA-41E2-B118-5868399A2954}">
      <dgm:prSet phldrT="[Text]"/>
      <dgm:spPr/>
      <dgm:t>
        <a:bodyPr/>
        <a:lstStyle/>
        <a:p>
          <a:r>
            <a:rPr lang="en-US" dirty="0">
              <a:latin typeface="Bernard MT Condensed" pitchFamily="18" charset="0"/>
            </a:rPr>
            <a:t>Project Objective 2.0</a:t>
          </a:r>
          <a:endParaRPr lang="en-MY" dirty="0">
            <a:latin typeface="Bernard MT Condensed" pitchFamily="18" charset="0"/>
          </a:endParaRPr>
        </a:p>
      </dgm:t>
    </dgm:pt>
    <dgm:pt modelId="{FC9C072D-95ED-4B2C-8939-BEAD21136526}" type="parTrans" cxnId="{B97B4C5C-29BB-47E8-AC6F-878298DE35E7}">
      <dgm:prSet/>
      <dgm:spPr/>
      <dgm:t>
        <a:bodyPr/>
        <a:lstStyle/>
        <a:p>
          <a:endParaRPr lang="en-MY"/>
        </a:p>
      </dgm:t>
    </dgm:pt>
    <dgm:pt modelId="{28DFC3DB-367D-43C3-A103-09CD65CB6136}" type="sibTrans" cxnId="{B97B4C5C-29BB-47E8-AC6F-878298DE35E7}">
      <dgm:prSet/>
      <dgm:spPr/>
      <dgm:t>
        <a:bodyPr/>
        <a:lstStyle/>
        <a:p>
          <a:endParaRPr lang="en-MY"/>
        </a:p>
      </dgm:t>
    </dgm:pt>
    <dgm:pt modelId="{7462AE2B-A7D7-4806-AC52-B2F45E4B4DE2}">
      <dgm:prSet phldrT="[Text]"/>
      <dgm:spPr/>
      <dgm:t>
        <a:bodyPr/>
        <a:lstStyle/>
        <a:p>
          <a:r>
            <a:rPr lang="en-US" b="1" dirty="0"/>
            <a:t>RCE LO 3: Promote collaborative research and innovation</a:t>
          </a:r>
          <a:endParaRPr lang="en-MY" b="1" dirty="0"/>
        </a:p>
      </dgm:t>
    </dgm:pt>
    <dgm:pt modelId="{68700616-3138-4FF4-A70C-CB178C91CD9A}" type="parTrans" cxnId="{9A986BF9-3D8B-4E94-8B3A-17B0DC057E8E}">
      <dgm:prSet/>
      <dgm:spPr/>
      <dgm:t>
        <a:bodyPr/>
        <a:lstStyle/>
        <a:p>
          <a:endParaRPr lang="en-MY"/>
        </a:p>
      </dgm:t>
    </dgm:pt>
    <dgm:pt modelId="{8EEEEC1B-4204-4381-A63B-61B0F1AAC20B}" type="sibTrans" cxnId="{9A986BF9-3D8B-4E94-8B3A-17B0DC057E8E}">
      <dgm:prSet/>
      <dgm:spPr/>
      <dgm:t>
        <a:bodyPr/>
        <a:lstStyle/>
        <a:p>
          <a:endParaRPr lang="en-MY"/>
        </a:p>
      </dgm:t>
    </dgm:pt>
    <dgm:pt modelId="{E665ECD3-C2E1-4D76-A5D0-BB2839C767DC}">
      <dgm:prSet phldrT="[Text]"/>
      <dgm:spPr/>
      <dgm:t>
        <a:bodyPr/>
        <a:lstStyle/>
        <a:p>
          <a:r>
            <a:rPr lang="en-US" b="1" dirty="0"/>
            <a:t>SDG 4: Quality  Education</a:t>
          </a:r>
          <a:endParaRPr lang="en-MY" dirty="0"/>
        </a:p>
        <a:p>
          <a:r>
            <a:rPr lang="en-US" b="1" dirty="0"/>
            <a:t>(Target 4.7)</a:t>
          </a:r>
          <a:endParaRPr lang="en-MY" dirty="0"/>
        </a:p>
      </dgm:t>
    </dgm:pt>
    <dgm:pt modelId="{6B29D0C4-B5A7-4BD1-B019-A8C49F12B40D}" type="parTrans" cxnId="{261C6358-46AC-4196-AE0F-5E8BD07C4BFA}">
      <dgm:prSet/>
      <dgm:spPr/>
      <dgm:t>
        <a:bodyPr/>
        <a:lstStyle/>
        <a:p>
          <a:endParaRPr lang="en-MY"/>
        </a:p>
      </dgm:t>
    </dgm:pt>
    <dgm:pt modelId="{0B5732B5-AEB9-44AD-ABCF-53D4774F74E4}" type="sibTrans" cxnId="{261C6358-46AC-4196-AE0F-5E8BD07C4BFA}">
      <dgm:prSet/>
      <dgm:spPr/>
      <dgm:t>
        <a:bodyPr/>
        <a:lstStyle/>
        <a:p>
          <a:endParaRPr lang="en-MY"/>
        </a:p>
      </dgm:t>
    </dgm:pt>
    <dgm:pt modelId="{038E73DA-CD8E-40FB-9943-DB1D58F0FDB4}">
      <dgm:prSet phldrT="[Text]"/>
      <dgm:spPr/>
      <dgm:t>
        <a:bodyPr/>
        <a:lstStyle/>
        <a:p>
          <a:r>
            <a:rPr lang="en-US" dirty="0">
              <a:latin typeface="Bernard MT Condensed" pitchFamily="18" charset="0"/>
            </a:rPr>
            <a:t>Project</a:t>
          </a:r>
          <a:r>
            <a:rPr lang="en-US" baseline="0" dirty="0">
              <a:latin typeface="Bernard MT Condensed" pitchFamily="18" charset="0"/>
            </a:rPr>
            <a:t> Objective 3.0</a:t>
          </a:r>
          <a:endParaRPr lang="en-MY" dirty="0">
            <a:latin typeface="Bernard MT Condensed" pitchFamily="18" charset="0"/>
          </a:endParaRPr>
        </a:p>
      </dgm:t>
    </dgm:pt>
    <dgm:pt modelId="{275036B1-C6BC-4EBA-9B64-670167570127}" type="parTrans" cxnId="{05F382A3-13D6-4B91-8687-23D76ACF1BB0}">
      <dgm:prSet/>
      <dgm:spPr/>
      <dgm:t>
        <a:bodyPr/>
        <a:lstStyle/>
        <a:p>
          <a:endParaRPr lang="en-MY"/>
        </a:p>
      </dgm:t>
    </dgm:pt>
    <dgm:pt modelId="{3E63CFEF-218C-4DE5-AA34-C4AA49F062F6}" type="sibTrans" cxnId="{05F382A3-13D6-4B91-8687-23D76ACF1BB0}">
      <dgm:prSet/>
      <dgm:spPr/>
      <dgm:t>
        <a:bodyPr/>
        <a:lstStyle/>
        <a:p>
          <a:endParaRPr lang="en-MY"/>
        </a:p>
      </dgm:t>
    </dgm:pt>
    <dgm:pt modelId="{1BF8A1B2-390F-4417-AFCD-F37FDD357FC7}">
      <dgm:prSet phldrT="[Text]"/>
      <dgm:spPr/>
      <dgm:t>
        <a:bodyPr/>
        <a:lstStyle/>
        <a:p>
          <a:r>
            <a:rPr lang="en-US" b="1" dirty="0"/>
            <a:t>SDG 4: Quality  Education</a:t>
          </a:r>
          <a:endParaRPr lang="en-MY" dirty="0"/>
        </a:p>
        <a:p>
          <a:r>
            <a:rPr lang="en-US" b="1" dirty="0"/>
            <a:t>(Target 4.7)</a:t>
          </a:r>
          <a:endParaRPr lang="en-MY" dirty="0"/>
        </a:p>
      </dgm:t>
    </dgm:pt>
    <dgm:pt modelId="{60230F86-490E-478C-AEC0-8578522EC177}" type="parTrans" cxnId="{DA10B407-59CB-43D6-BB25-C6B5ECBD02A0}">
      <dgm:prSet/>
      <dgm:spPr/>
      <dgm:t>
        <a:bodyPr/>
        <a:lstStyle/>
        <a:p>
          <a:endParaRPr lang="en-MY"/>
        </a:p>
      </dgm:t>
    </dgm:pt>
    <dgm:pt modelId="{D71DC01B-1DF0-41BE-AD58-30FB2E4FF181}" type="sibTrans" cxnId="{DA10B407-59CB-43D6-BB25-C6B5ECBD02A0}">
      <dgm:prSet/>
      <dgm:spPr/>
      <dgm:t>
        <a:bodyPr/>
        <a:lstStyle/>
        <a:p>
          <a:endParaRPr lang="en-MY"/>
        </a:p>
      </dgm:t>
    </dgm:pt>
    <dgm:pt modelId="{A316AD85-88DE-46B5-BC65-323C09CDB8F0}">
      <dgm:prSet/>
      <dgm:spPr/>
      <dgm:t>
        <a:bodyPr/>
        <a:lstStyle/>
        <a:p>
          <a:r>
            <a:rPr lang="en-US" b="1" dirty="0"/>
            <a:t>SDG</a:t>
          </a:r>
          <a:r>
            <a:rPr lang="en-US" b="1" baseline="0" dirty="0"/>
            <a:t> 4: Quality Education </a:t>
          </a:r>
        </a:p>
        <a:p>
          <a:r>
            <a:rPr lang="en-US" b="1" baseline="0" dirty="0"/>
            <a:t>(Target 4.7)</a:t>
          </a:r>
          <a:endParaRPr lang="en-MY" b="1" dirty="0"/>
        </a:p>
      </dgm:t>
    </dgm:pt>
    <dgm:pt modelId="{B246DCDF-9393-4FB7-B649-16076B7CF133}" type="parTrans" cxnId="{C55E8015-B093-4472-84E9-BCDFCCFAA964}">
      <dgm:prSet/>
      <dgm:spPr/>
      <dgm:t>
        <a:bodyPr/>
        <a:lstStyle/>
        <a:p>
          <a:endParaRPr lang="en-MY"/>
        </a:p>
      </dgm:t>
    </dgm:pt>
    <dgm:pt modelId="{E9F99C2A-3038-427F-89AC-963D56E0DAA7}" type="sibTrans" cxnId="{C55E8015-B093-4472-84E9-BCDFCCFAA964}">
      <dgm:prSet/>
      <dgm:spPr/>
      <dgm:t>
        <a:bodyPr/>
        <a:lstStyle/>
        <a:p>
          <a:endParaRPr lang="en-MY"/>
        </a:p>
      </dgm:t>
    </dgm:pt>
    <dgm:pt modelId="{A5AAAABD-4F75-40B7-BA12-B90B258C4A15}">
      <dgm:prSet/>
      <dgm:spPr/>
      <dgm:t>
        <a:bodyPr/>
        <a:lstStyle/>
        <a:p>
          <a:r>
            <a:rPr lang="en-US" b="1" dirty="0"/>
            <a:t>RCE LO 4: Education Sustainable Development (ESD)</a:t>
          </a:r>
          <a:endParaRPr lang="en-MY" b="1" dirty="0"/>
        </a:p>
      </dgm:t>
    </dgm:pt>
    <dgm:pt modelId="{9AC1699C-04A7-4431-A2B4-08F42D58489E}" type="parTrans" cxnId="{9C05938C-7196-470D-8661-7C9490CCB510}">
      <dgm:prSet/>
      <dgm:spPr/>
      <dgm:t>
        <a:bodyPr/>
        <a:lstStyle/>
        <a:p>
          <a:endParaRPr lang="en-MY"/>
        </a:p>
      </dgm:t>
    </dgm:pt>
    <dgm:pt modelId="{1B50E3D7-DE19-4884-A0C0-2161EAC9393B}" type="sibTrans" cxnId="{9C05938C-7196-470D-8661-7C9490CCB510}">
      <dgm:prSet/>
      <dgm:spPr/>
      <dgm:t>
        <a:bodyPr/>
        <a:lstStyle/>
        <a:p>
          <a:endParaRPr lang="en-MY"/>
        </a:p>
      </dgm:t>
    </dgm:pt>
    <dgm:pt modelId="{4B124D75-112F-4840-AFA9-04D6AB3E321D}">
      <dgm:prSet/>
      <dgm:spPr/>
      <dgm:t>
        <a:bodyPr/>
        <a:lstStyle/>
        <a:p>
          <a:r>
            <a:rPr lang="en-US" dirty="0">
              <a:latin typeface="Bernard MT Condensed" pitchFamily="18" charset="0"/>
            </a:rPr>
            <a:t>Project Objective 4.0</a:t>
          </a:r>
          <a:endParaRPr lang="en-MY" dirty="0">
            <a:latin typeface="Bernard MT Condensed" pitchFamily="18" charset="0"/>
          </a:endParaRPr>
        </a:p>
      </dgm:t>
    </dgm:pt>
    <dgm:pt modelId="{D2627B6C-FB34-44D8-9771-EF287BA136F3}" type="parTrans" cxnId="{314D5F62-ABCE-4BBB-9E5C-F083255339A0}">
      <dgm:prSet/>
      <dgm:spPr/>
      <dgm:t>
        <a:bodyPr/>
        <a:lstStyle/>
        <a:p>
          <a:endParaRPr lang="en-MY"/>
        </a:p>
      </dgm:t>
    </dgm:pt>
    <dgm:pt modelId="{53E93129-9003-4AC6-865F-C52CFA3E95EE}" type="sibTrans" cxnId="{314D5F62-ABCE-4BBB-9E5C-F083255339A0}">
      <dgm:prSet/>
      <dgm:spPr/>
      <dgm:t>
        <a:bodyPr/>
        <a:lstStyle/>
        <a:p>
          <a:endParaRPr lang="en-MY"/>
        </a:p>
      </dgm:t>
    </dgm:pt>
    <dgm:pt modelId="{7C236792-7C2E-403A-AE95-165F3B4F4384}">
      <dgm:prSet/>
      <dgm:spPr/>
      <dgm:t>
        <a:bodyPr/>
        <a:lstStyle/>
        <a:p>
          <a:r>
            <a:rPr lang="en-US" b="1" dirty="0"/>
            <a:t>SDG 4: Quality Education </a:t>
          </a:r>
        </a:p>
        <a:p>
          <a:r>
            <a:rPr lang="en-US" b="1" dirty="0"/>
            <a:t>(Target 4.7)</a:t>
          </a:r>
          <a:endParaRPr lang="en-MY" b="1" dirty="0"/>
        </a:p>
      </dgm:t>
    </dgm:pt>
    <dgm:pt modelId="{888FF1A8-228A-4CF3-AD37-94754DD4BDD9}" type="parTrans" cxnId="{609B7DAF-2B71-4344-9530-9BB6BD2630A1}">
      <dgm:prSet/>
      <dgm:spPr/>
      <dgm:t>
        <a:bodyPr/>
        <a:lstStyle/>
        <a:p>
          <a:endParaRPr lang="en-MY"/>
        </a:p>
      </dgm:t>
    </dgm:pt>
    <dgm:pt modelId="{F38A553C-2A7F-4AC7-ABC3-E084EF87E562}" type="sibTrans" cxnId="{609B7DAF-2B71-4344-9530-9BB6BD2630A1}">
      <dgm:prSet/>
      <dgm:spPr/>
      <dgm:t>
        <a:bodyPr/>
        <a:lstStyle/>
        <a:p>
          <a:endParaRPr lang="en-MY"/>
        </a:p>
      </dgm:t>
    </dgm:pt>
    <dgm:pt modelId="{22776A0B-700C-4BAD-8CEC-9158CD9C52A3}">
      <dgm:prSet/>
      <dgm:spPr/>
      <dgm:t>
        <a:bodyPr/>
        <a:lstStyle/>
        <a:p>
          <a:r>
            <a:rPr lang="en-US" b="1" dirty="0"/>
            <a:t>SMART City: Physical Infrastructure and Utilities</a:t>
          </a:r>
          <a:endParaRPr lang="en-MY" dirty="0"/>
        </a:p>
      </dgm:t>
    </dgm:pt>
    <dgm:pt modelId="{3B4721B2-6915-42A9-91F3-B04BB7E895D5}" type="parTrans" cxnId="{DEE9BD41-E339-4975-8ABE-1FB54899403B}">
      <dgm:prSet/>
      <dgm:spPr/>
      <dgm:t>
        <a:bodyPr/>
        <a:lstStyle/>
        <a:p>
          <a:endParaRPr lang="en-MY"/>
        </a:p>
      </dgm:t>
    </dgm:pt>
    <dgm:pt modelId="{269B9539-EF75-4A5E-AA54-CDD8F6DE1A50}" type="sibTrans" cxnId="{DEE9BD41-E339-4975-8ABE-1FB54899403B}">
      <dgm:prSet/>
      <dgm:spPr/>
      <dgm:t>
        <a:bodyPr/>
        <a:lstStyle/>
        <a:p>
          <a:endParaRPr lang="en-MY"/>
        </a:p>
      </dgm:t>
    </dgm:pt>
    <dgm:pt modelId="{0DBD4CEB-C0AD-41E1-BE0D-4B6197066752}">
      <dgm:prSet/>
      <dgm:spPr/>
      <dgm:t>
        <a:bodyPr/>
        <a:lstStyle/>
        <a:p>
          <a:r>
            <a:rPr lang="en-US" b="1"/>
            <a:t>SMART City: Physical Infrastructure and Utilities</a:t>
          </a:r>
          <a:endParaRPr lang="en-MY" dirty="0"/>
        </a:p>
      </dgm:t>
    </dgm:pt>
    <dgm:pt modelId="{0AA34A76-5C7F-4230-AB5C-7ACF1E97DBED}" type="parTrans" cxnId="{02718AEA-FFC9-4B29-BE7B-9B3996359BCB}">
      <dgm:prSet/>
      <dgm:spPr/>
      <dgm:t>
        <a:bodyPr/>
        <a:lstStyle/>
        <a:p>
          <a:endParaRPr lang="en-MY"/>
        </a:p>
      </dgm:t>
    </dgm:pt>
    <dgm:pt modelId="{CA1FA759-5C87-4C24-A4C3-E751579A7084}" type="sibTrans" cxnId="{02718AEA-FFC9-4B29-BE7B-9B3996359BCB}">
      <dgm:prSet/>
      <dgm:spPr/>
      <dgm:t>
        <a:bodyPr/>
        <a:lstStyle/>
        <a:p>
          <a:endParaRPr lang="en-MY"/>
        </a:p>
      </dgm:t>
    </dgm:pt>
    <dgm:pt modelId="{C72E5213-1830-4345-9DBC-3DF8B9639288}">
      <dgm:prSet/>
      <dgm:spPr/>
      <dgm:t>
        <a:bodyPr/>
        <a:lstStyle/>
        <a:p>
          <a:r>
            <a:rPr lang="en-US" b="1"/>
            <a:t>SMART City: Physical Infrastructure and Utilities</a:t>
          </a:r>
          <a:endParaRPr lang="en-MY" dirty="0"/>
        </a:p>
      </dgm:t>
    </dgm:pt>
    <dgm:pt modelId="{DBE0E545-6223-4B47-9C25-E821D8279022}" type="parTrans" cxnId="{135E09E3-C810-4B9F-962E-D130ED4592B1}">
      <dgm:prSet/>
      <dgm:spPr/>
      <dgm:t>
        <a:bodyPr/>
        <a:lstStyle/>
        <a:p>
          <a:endParaRPr lang="en-MY"/>
        </a:p>
      </dgm:t>
    </dgm:pt>
    <dgm:pt modelId="{9E6B6C6A-53A6-4314-83A0-F8AE55CA7B34}" type="sibTrans" cxnId="{135E09E3-C810-4B9F-962E-D130ED4592B1}">
      <dgm:prSet/>
      <dgm:spPr/>
      <dgm:t>
        <a:bodyPr/>
        <a:lstStyle/>
        <a:p>
          <a:endParaRPr lang="en-MY"/>
        </a:p>
      </dgm:t>
    </dgm:pt>
    <dgm:pt modelId="{D74A96C8-E859-4795-B99D-9FBCF4DF4D01}">
      <dgm:prSet/>
      <dgm:spPr/>
      <dgm:t>
        <a:bodyPr/>
        <a:lstStyle/>
        <a:p>
          <a:r>
            <a:rPr lang="en-US" b="1"/>
            <a:t>SMART City: Physical Infrastructure and Utilities</a:t>
          </a:r>
          <a:endParaRPr lang="en-MY" dirty="0"/>
        </a:p>
      </dgm:t>
    </dgm:pt>
    <dgm:pt modelId="{3D3F8A6A-6B6E-4E90-91A0-E09644DB74AF}" type="parTrans" cxnId="{4CD56BCE-A31D-4A83-831D-BF0819222A42}">
      <dgm:prSet/>
      <dgm:spPr/>
      <dgm:t>
        <a:bodyPr/>
        <a:lstStyle/>
        <a:p>
          <a:endParaRPr lang="en-MY"/>
        </a:p>
      </dgm:t>
    </dgm:pt>
    <dgm:pt modelId="{CC95E673-6875-4D3E-B87A-F1381ABF84C9}" type="sibTrans" cxnId="{4CD56BCE-A31D-4A83-831D-BF0819222A42}">
      <dgm:prSet/>
      <dgm:spPr/>
      <dgm:t>
        <a:bodyPr/>
        <a:lstStyle/>
        <a:p>
          <a:endParaRPr lang="en-MY"/>
        </a:p>
      </dgm:t>
    </dgm:pt>
    <dgm:pt modelId="{F3FE5F58-652F-4CEB-BD27-F8549822B3D8}">
      <dgm:prSet/>
      <dgm:spPr/>
      <dgm:t>
        <a:bodyPr/>
        <a:lstStyle/>
        <a:p>
          <a:r>
            <a:rPr lang="en-US" b="1" dirty="0"/>
            <a:t>RCE LO 1: Build cross-sector network</a:t>
          </a:r>
          <a:endParaRPr lang="en-MY" b="1" dirty="0"/>
        </a:p>
      </dgm:t>
    </dgm:pt>
    <dgm:pt modelId="{B7B76228-2C6B-470D-AD5D-4024B7EEC011}" type="parTrans" cxnId="{419C7D5A-0277-47E7-BDD5-FB301047DCA3}">
      <dgm:prSet/>
      <dgm:spPr/>
      <dgm:t>
        <a:bodyPr/>
        <a:lstStyle/>
        <a:p>
          <a:endParaRPr lang="en-MY"/>
        </a:p>
      </dgm:t>
    </dgm:pt>
    <dgm:pt modelId="{4CBFE206-CA1C-494A-803B-D47B907CB05F}" type="sibTrans" cxnId="{419C7D5A-0277-47E7-BDD5-FB301047DCA3}">
      <dgm:prSet/>
      <dgm:spPr/>
      <dgm:t>
        <a:bodyPr/>
        <a:lstStyle/>
        <a:p>
          <a:endParaRPr lang="en-MY"/>
        </a:p>
      </dgm:t>
    </dgm:pt>
    <dgm:pt modelId="{45890A5E-914D-4FF2-97EE-273CF76FFABB}" type="pres">
      <dgm:prSet presAssocID="{A2B5098F-FFF3-44F2-91F0-C0D78042D0CB}" presName="theList" presStyleCnt="0">
        <dgm:presLayoutVars>
          <dgm:dir/>
          <dgm:animLvl val="lvl"/>
          <dgm:resizeHandles val="exact"/>
        </dgm:presLayoutVars>
      </dgm:prSet>
      <dgm:spPr/>
    </dgm:pt>
    <dgm:pt modelId="{539D09B0-9A03-4B8E-A955-648A61160486}" type="pres">
      <dgm:prSet presAssocID="{4151780D-F43E-4BC0-A988-B9512D5BCA37}" presName="compNode" presStyleCnt="0"/>
      <dgm:spPr/>
    </dgm:pt>
    <dgm:pt modelId="{F035908E-4D19-4851-99D8-E99ADD121346}" type="pres">
      <dgm:prSet presAssocID="{4151780D-F43E-4BC0-A988-B9512D5BCA37}" presName="aNode" presStyleLbl="bgShp" presStyleIdx="0" presStyleCnt="4" custLinFactNeighborX="3683" custLinFactNeighborY="9181"/>
      <dgm:spPr/>
    </dgm:pt>
    <dgm:pt modelId="{F59F5E6C-1237-4B4C-8A38-923D727B9B0B}" type="pres">
      <dgm:prSet presAssocID="{4151780D-F43E-4BC0-A988-B9512D5BCA37}" presName="textNode" presStyleLbl="bgShp" presStyleIdx="0" presStyleCnt="4"/>
      <dgm:spPr/>
    </dgm:pt>
    <dgm:pt modelId="{00A3AE5F-F126-4E01-9CD1-5C698DCAACA7}" type="pres">
      <dgm:prSet presAssocID="{4151780D-F43E-4BC0-A988-B9512D5BCA37}" presName="compChildNode" presStyleCnt="0"/>
      <dgm:spPr/>
    </dgm:pt>
    <dgm:pt modelId="{B696C14B-4AE2-4BA4-8680-70956C1F40ED}" type="pres">
      <dgm:prSet presAssocID="{4151780D-F43E-4BC0-A988-B9512D5BCA37}" presName="theInnerList" presStyleCnt="0"/>
      <dgm:spPr/>
    </dgm:pt>
    <dgm:pt modelId="{13877B6C-0D7A-4401-9055-A6F28FC87BDF}" type="pres">
      <dgm:prSet presAssocID="{9D55FF06-2F08-48FA-9082-BD24E11F7B9B}" presName="childNode" presStyleLbl="node1" presStyleIdx="0" presStyleCnt="12">
        <dgm:presLayoutVars>
          <dgm:bulletEnabled val="1"/>
        </dgm:presLayoutVars>
      </dgm:prSet>
      <dgm:spPr/>
    </dgm:pt>
    <dgm:pt modelId="{EF5294DB-E549-4873-BAF1-1F5BAD8A9734}" type="pres">
      <dgm:prSet presAssocID="{9D55FF06-2F08-48FA-9082-BD24E11F7B9B}" presName="aSpace2" presStyleCnt="0"/>
      <dgm:spPr/>
    </dgm:pt>
    <dgm:pt modelId="{4788E9F1-5A53-47A1-9521-A49E8F7508E3}" type="pres">
      <dgm:prSet presAssocID="{A316AD85-88DE-46B5-BC65-323C09CDB8F0}" presName="childNode" presStyleLbl="node1" presStyleIdx="1" presStyleCnt="12">
        <dgm:presLayoutVars>
          <dgm:bulletEnabled val="1"/>
        </dgm:presLayoutVars>
      </dgm:prSet>
      <dgm:spPr/>
    </dgm:pt>
    <dgm:pt modelId="{35445C9B-9FEB-470B-9A2E-E1EFB3A93249}" type="pres">
      <dgm:prSet presAssocID="{A316AD85-88DE-46B5-BC65-323C09CDB8F0}" presName="aSpace2" presStyleCnt="0"/>
      <dgm:spPr/>
    </dgm:pt>
    <dgm:pt modelId="{FC9E01DC-C6CC-4221-A6F4-9BAB9F8C434A}" type="pres">
      <dgm:prSet presAssocID="{D74A96C8-E859-4795-B99D-9FBCF4DF4D01}" presName="childNode" presStyleLbl="node1" presStyleIdx="2" presStyleCnt="12">
        <dgm:presLayoutVars>
          <dgm:bulletEnabled val="1"/>
        </dgm:presLayoutVars>
      </dgm:prSet>
      <dgm:spPr/>
    </dgm:pt>
    <dgm:pt modelId="{5B762FFF-A2F4-47AD-9BA2-E4B6D7B9F5B6}" type="pres">
      <dgm:prSet presAssocID="{4151780D-F43E-4BC0-A988-B9512D5BCA37}" presName="aSpace" presStyleCnt="0"/>
      <dgm:spPr/>
    </dgm:pt>
    <dgm:pt modelId="{D99F7D0B-6641-4E5B-A441-53CD888CEDDA}" type="pres">
      <dgm:prSet presAssocID="{C0B77995-07FA-41E2-B118-5868399A2954}" presName="compNode" presStyleCnt="0"/>
      <dgm:spPr/>
    </dgm:pt>
    <dgm:pt modelId="{6485F9BD-25BC-49CD-B485-20E5930C5021}" type="pres">
      <dgm:prSet presAssocID="{C0B77995-07FA-41E2-B118-5868399A2954}" presName="aNode" presStyleLbl="bgShp" presStyleIdx="1" presStyleCnt="4"/>
      <dgm:spPr/>
    </dgm:pt>
    <dgm:pt modelId="{FB475FA3-0CF4-446A-B7AE-1117E65DE07C}" type="pres">
      <dgm:prSet presAssocID="{C0B77995-07FA-41E2-B118-5868399A2954}" presName="textNode" presStyleLbl="bgShp" presStyleIdx="1" presStyleCnt="4"/>
      <dgm:spPr/>
    </dgm:pt>
    <dgm:pt modelId="{FC1B5856-E765-4BE6-95A5-B84263C99920}" type="pres">
      <dgm:prSet presAssocID="{C0B77995-07FA-41E2-B118-5868399A2954}" presName="compChildNode" presStyleCnt="0"/>
      <dgm:spPr/>
    </dgm:pt>
    <dgm:pt modelId="{695D0CBE-A683-4DEB-8C9C-E75FAE88E730}" type="pres">
      <dgm:prSet presAssocID="{C0B77995-07FA-41E2-B118-5868399A2954}" presName="theInnerList" presStyleCnt="0"/>
      <dgm:spPr/>
    </dgm:pt>
    <dgm:pt modelId="{54B1A419-268A-4A20-8A4C-0F030965D6C5}" type="pres">
      <dgm:prSet presAssocID="{7462AE2B-A7D7-4806-AC52-B2F45E4B4DE2}" presName="childNode" presStyleLbl="node1" presStyleIdx="3" presStyleCnt="12">
        <dgm:presLayoutVars>
          <dgm:bulletEnabled val="1"/>
        </dgm:presLayoutVars>
      </dgm:prSet>
      <dgm:spPr/>
    </dgm:pt>
    <dgm:pt modelId="{915844E3-EBC4-4662-931A-45D566D7C673}" type="pres">
      <dgm:prSet presAssocID="{7462AE2B-A7D7-4806-AC52-B2F45E4B4DE2}" presName="aSpace2" presStyleCnt="0"/>
      <dgm:spPr/>
    </dgm:pt>
    <dgm:pt modelId="{02419796-9B46-4DE6-8678-1BE5F4DFC454}" type="pres">
      <dgm:prSet presAssocID="{E665ECD3-C2E1-4D76-A5D0-BB2839C767DC}" presName="childNode" presStyleLbl="node1" presStyleIdx="4" presStyleCnt="12">
        <dgm:presLayoutVars>
          <dgm:bulletEnabled val="1"/>
        </dgm:presLayoutVars>
      </dgm:prSet>
      <dgm:spPr/>
    </dgm:pt>
    <dgm:pt modelId="{2F4977D8-0CFB-4E91-9814-BBE404C23C70}" type="pres">
      <dgm:prSet presAssocID="{E665ECD3-C2E1-4D76-A5D0-BB2839C767DC}" presName="aSpace2" presStyleCnt="0"/>
      <dgm:spPr/>
    </dgm:pt>
    <dgm:pt modelId="{03DDF0CE-1651-4657-BBEA-C9C7416CD391}" type="pres">
      <dgm:prSet presAssocID="{C72E5213-1830-4345-9DBC-3DF8B9639288}" presName="childNode" presStyleLbl="node1" presStyleIdx="5" presStyleCnt="12">
        <dgm:presLayoutVars>
          <dgm:bulletEnabled val="1"/>
        </dgm:presLayoutVars>
      </dgm:prSet>
      <dgm:spPr/>
    </dgm:pt>
    <dgm:pt modelId="{10A9DC9E-43CA-454D-9D4E-081E0630E2F2}" type="pres">
      <dgm:prSet presAssocID="{C0B77995-07FA-41E2-B118-5868399A2954}" presName="aSpace" presStyleCnt="0"/>
      <dgm:spPr/>
    </dgm:pt>
    <dgm:pt modelId="{4974B50B-182F-4606-8C31-9EBE22B20AB7}" type="pres">
      <dgm:prSet presAssocID="{038E73DA-CD8E-40FB-9943-DB1D58F0FDB4}" presName="compNode" presStyleCnt="0"/>
      <dgm:spPr/>
    </dgm:pt>
    <dgm:pt modelId="{C53BC226-B5D6-41BB-BADF-3F4DD42E47AE}" type="pres">
      <dgm:prSet presAssocID="{038E73DA-CD8E-40FB-9943-DB1D58F0FDB4}" presName="aNode" presStyleLbl="bgShp" presStyleIdx="2" presStyleCnt="4"/>
      <dgm:spPr/>
    </dgm:pt>
    <dgm:pt modelId="{20127BC7-FA26-4677-B876-8D566C6A2B0D}" type="pres">
      <dgm:prSet presAssocID="{038E73DA-CD8E-40FB-9943-DB1D58F0FDB4}" presName="textNode" presStyleLbl="bgShp" presStyleIdx="2" presStyleCnt="4"/>
      <dgm:spPr/>
    </dgm:pt>
    <dgm:pt modelId="{D3A1CA42-6455-4425-B31A-2CD7BB332266}" type="pres">
      <dgm:prSet presAssocID="{038E73DA-CD8E-40FB-9943-DB1D58F0FDB4}" presName="compChildNode" presStyleCnt="0"/>
      <dgm:spPr/>
    </dgm:pt>
    <dgm:pt modelId="{6ADF5E93-03B2-4501-A9CE-867A1E191DFC}" type="pres">
      <dgm:prSet presAssocID="{038E73DA-CD8E-40FB-9943-DB1D58F0FDB4}" presName="theInnerList" presStyleCnt="0"/>
      <dgm:spPr/>
    </dgm:pt>
    <dgm:pt modelId="{3259B5A3-143B-4224-9DCF-075D197325E1}" type="pres">
      <dgm:prSet presAssocID="{F3FE5F58-652F-4CEB-BD27-F8549822B3D8}" presName="childNode" presStyleLbl="node1" presStyleIdx="6" presStyleCnt="12">
        <dgm:presLayoutVars>
          <dgm:bulletEnabled val="1"/>
        </dgm:presLayoutVars>
      </dgm:prSet>
      <dgm:spPr/>
    </dgm:pt>
    <dgm:pt modelId="{E37CDD96-46FE-48AE-8511-ADB77B74BE37}" type="pres">
      <dgm:prSet presAssocID="{F3FE5F58-652F-4CEB-BD27-F8549822B3D8}" presName="aSpace2" presStyleCnt="0"/>
      <dgm:spPr/>
    </dgm:pt>
    <dgm:pt modelId="{41BC8957-5791-42DF-A8FC-D9C6BC51AE78}" type="pres">
      <dgm:prSet presAssocID="{1BF8A1B2-390F-4417-AFCD-F37FDD357FC7}" presName="childNode" presStyleLbl="node1" presStyleIdx="7" presStyleCnt="12">
        <dgm:presLayoutVars>
          <dgm:bulletEnabled val="1"/>
        </dgm:presLayoutVars>
      </dgm:prSet>
      <dgm:spPr/>
    </dgm:pt>
    <dgm:pt modelId="{878404A3-1591-4FAF-8524-E6F7F5F95EAC}" type="pres">
      <dgm:prSet presAssocID="{1BF8A1B2-390F-4417-AFCD-F37FDD357FC7}" presName="aSpace2" presStyleCnt="0"/>
      <dgm:spPr/>
    </dgm:pt>
    <dgm:pt modelId="{F830BB1F-7DA7-4D99-AED0-FD8E28BDE2F8}" type="pres">
      <dgm:prSet presAssocID="{0DBD4CEB-C0AD-41E1-BE0D-4B6197066752}" presName="childNode" presStyleLbl="node1" presStyleIdx="8" presStyleCnt="12">
        <dgm:presLayoutVars>
          <dgm:bulletEnabled val="1"/>
        </dgm:presLayoutVars>
      </dgm:prSet>
      <dgm:spPr/>
    </dgm:pt>
    <dgm:pt modelId="{E826EBE7-36D7-4748-A5D3-AE2A7C8A6EA1}" type="pres">
      <dgm:prSet presAssocID="{038E73DA-CD8E-40FB-9943-DB1D58F0FDB4}" presName="aSpace" presStyleCnt="0"/>
      <dgm:spPr/>
    </dgm:pt>
    <dgm:pt modelId="{FEB0F295-EA89-47B8-850B-446850D96090}" type="pres">
      <dgm:prSet presAssocID="{4B124D75-112F-4840-AFA9-04D6AB3E321D}" presName="compNode" presStyleCnt="0"/>
      <dgm:spPr/>
    </dgm:pt>
    <dgm:pt modelId="{0924B245-1A0D-4636-A9FF-3C8CFB498821}" type="pres">
      <dgm:prSet presAssocID="{4B124D75-112F-4840-AFA9-04D6AB3E321D}" presName="aNode" presStyleLbl="bgShp" presStyleIdx="3" presStyleCnt="4"/>
      <dgm:spPr/>
    </dgm:pt>
    <dgm:pt modelId="{129D9967-4E65-4224-876F-EBE3026B05BC}" type="pres">
      <dgm:prSet presAssocID="{4B124D75-112F-4840-AFA9-04D6AB3E321D}" presName="textNode" presStyleLbl="bgShp" presStyleIdx="3" presStyleCnt="4"/>
      <dgm:spPr/>
    </dgm:pt>
    <dgm:pt modelId="{4794A6A1-A28D-4F31-8B0C-7EB6436F4CC5}" type="pres">
      <dgm:prSet presAssocID="{4B124D75-112F-4840-AFA9-04D6AB3E321D}" presName="compChildNode" presStyleCnt="0"/>
      <dgm:spPr/>
    </dgm:pt>
    <dgm:pt modelId="{58211067-F37C-4B00-8B39-0063F6954831}" type="pres">
      <dgm:prSet presAssocID="{4B124D75-112F-4840-AFA9-04D6AB3E321D}" presName="theInnerList" presStyleCnt="0"/>
      <dgm:spPr/>
    </dgm:pt>
    <dgm:pt modelId="{DF788710-638D-41CC-B625-E162FE47C1A9}" type="pres">
      <dgm:prSet presAssocID="{A5AAAABD-4F75-40B7-BA12-B90B258C4A15}" presName="childNode" presStyleLbl="node1" presStyleIdx="9" presStyleCnt="12">
        <dgm:presLayoutVars>
          <dgm:bulletEnabled val="1"/>
        </dgm:presLayoutVars>
      </dgm:prSet>
      <dgm:spPr/>
    </dgm:pt>
    <dgm:pt modelId="{0ADA4EC6-C643-41B7-98F8-D47BC8F1A057}" type="pres">
      <dgm:prSet presAssocID="{A5AAAABD-4F75-40B7-BA12-B90B258C4A15}" presName="aSpace2" presStyleCnt="0"/>
      <dgm:spPr/>
    </dgm:pt>
    <dgm:pt modelId="{1CBE1B6B-C2C4-4B51-B347-31B8D3F794A4}" type="pres">
      <dgm:prSet presAssocID="{7C236792-7C2E-403A-AE95-165F3B4F4384}" presName="childNode" presStyleLbl="node1" presStyleIdx="10" presStyleCnt="12">
        <dgm:presLayoutVars>
          <dgm:bulletEnabled val="1"/>
        </dgm:presLayoutVars>
      </dgm:prSet>
      <dgm:spPr/>
    </dgm:pt>
    <dgm:pt modelId="{36F93367-E26B-4FEC-8455-5C429FDE9641}" type="pres">
      <dgm:prSet presAssocID="{7C236792-7C2E-403A-AE95-165F3B4F4384}" presName="aSpace2" presStyleCnt="0"/>
      <dgm:spPr/>
    </dgm:pt>
    <dgm:pt modelId="{56CFEF55-BA80-46A7-8569-A436C133C095}" type="pres">
      <dgm:prSet presAssocID="{22776A0B-700C-4BAD-8CEC-9158CD9C52A3}" presName="childNode" presStyleLbl="node1" presStyleIdx="11" presStyleCnt="12">
        <dgm:presLayoutVars>
          <dgm:bulletEnabled val="1"/>
        </dgm:presLayoutVars>
      </dgm:prSet>
      <dgm:spPr/>
    </dgm:pt>
  </dgm:ptLst>
  <dgm:cxnLst>
    <dgm:cxn modelId="{DA10B407-59CB-43D6-BB25-C6B5ECBD02A0}" srcId="{038E73DA-CD8E-40FB-9943-DB1D58F0FDB4}" destId="{1BF8A1B2-390F-4417-AFCD-F37FDD357FC7}" srcOrd="1" destOrd="0" parTransId="{60230F86-490E-478C-AEC0-8578522EC177}" sibTransId="{D71DC01B-1DF0-41BE-AD58-30FB2E4FF181}"/>
    <dgm:cxn modelId="{58AA0413-6A6F-45A2-9630-BEF222737ED0}" type="presOf" srcId="{C0B77995-07FA-41E2-B118-5868399A2954}" destId="{FB475FA3-0CF4-446A-B7AE-1117E65DE07C}" srcOrd="1" destOrd="0" presId="urn:microsoft.com/office/officeart/2005/8/layout/lProcess2"/>
    <dgm:cxn modelId="{C55E8015-B093-4472-84E9-BCDFCCFAA964}" srcId="{4151780D-F43E-4BC0-A988-B9512D5BCA37}" destId="{A316AD85-88DE-46B5-BC65-323C09CDB8F0}" srcOrd="1" destOrd="0" parTransId="{B246DCDF-9393-4FB7-B649-16076B7CF133}" sibTransId="{E9F99C2A-3038-427F-89AC-963D56E0DAA7}"/>
    <dgm:cxn modelId="{9D6ECF2E-2D2D-4E4B-BD89-EF3F5E560BBF}" type="presOf" srcId="{4B124D75-112F-4840-AFA9-04D6AB3E321D}" destId="{129D9967-4E65-4224-876F-EBE3026B05BC}" srcOrd="1" destOrd="0" presId="urn:microsoft.com/office/officeart/2005/8/layout/lProcess2"/>
    <dgm:cxn modelId="{9048A234-3931-40FA-95D9-D03019A2CC50}" type="presOf" srcId="{7C236792-7C2E-403A-AE95-165F3B4F4384}" destId="{1CBE1B6B-C2C4-4B51-B347-31B8D3F794A4}" srcOrd="0" destOrd="0" presId="urn:microsoft.com/office/officeart/2005/8/layout/lProcess2"/>
    <dgm:cxn modelId="{41ABA139-993B-436A-8BCE-638554AA94DB}" srcId="{4151780D-F43E-4BC0-A988-B9512D5BCA37}" destId="{9D55FF06-2F08-48FA-9082-BD24E11F7B9B}" srcOrd="0" destOrd="0" parTransId="{B6C69122-B8EB-428D-95F0-79959E335763}" sibTransId="{D627AEC2-D0F1-458A-9CA8-4AD877329B87}"/>
    <dgm:cxn modelId="{AD95A539-8B54-4BD4-A2AA-834A6D739605}" type="presOf" srcId="{A5AAAABD-4F75-40B7-BA12-B90B258C4A15}" destId="{DF788710-638D-41CC-B625-E162FE47C1A9}" srcOrd="0" destOrd="0" presId="urn:microsoft.com/office/officeart/2005/8/layout/lProcess2"/>
    <dgm:cxn modelId="{DEE9BD41-E339-4975-8ABE-1FB54899403B}" srcId="{4B124D75-112F-4840-AFA9-04D6AB3E321D}" destId="{22776A0B-700C-4BAD-8CEC-9158CD9C52A3}" srcOrd="2" destOrd="0" parTransId="{3B4721B2-6915-42A9-91F3-B04BB7E895D5}" sibTransId="{269B9539-EF75-4A5E-AA54-CDD8F6DE1A50}"/>
    <dgm:cxn modelId="{791ECD42-86B7-41D2-8618-62A642F40654}" type="presOf" srcId="{038E73DA-CD8E-40FB-9943-DB1D58F0FDB4}" destId="{C53BC226-B5D6-41BB-BADF-3F4DD42E47AE}" srcOrd="0" destOrd="0" presId="urn:microsoft.com/office/officeart/2005/8/layout/lProcess2"/>
    <dgm:cxn modelId="{E7EB1650-A2F2-443A-9B3F-F5A160D18708}" type="presOf" srcId="{4151780D-F43E-4BC0-A988-B9512D5BCA37}" destId="{F59F5E6C-1237-4B4C-8A38-923D727B9B0B}" srcOrd="1" destOrd="0" presId="urn:microsoft.com/office/officeart/2005/8/layout/lProcess2"/>
    <dgm:cxn modelId="{261C6358-46AC-4196-AE0F-5E8BD07C4BFA}" srcId="{C0B77995-07FA-41E2-B118-5868399A2954}" destId="{E665ECD3-C2E1-4D76-A5D0-BB2839C767DC}" srcOrd="1" destOrd="0" parTransId="{6B29D0C4-B5A7-4BD1-B019-A8C49F12B40D}" sibTransId="{0B5732B5-AEB9-44AD-ABCF-53D4774F74E4}"/>
    <dgm:cxn modelId="{419C7D5A-0277-47E7-BDD5-FB301047DCA3}" srcId="{038E73DA-CD8E-40FB-9943-DB1D58F0FDB4}" destId="{F3FE5F58-652F-4CEB-BD27-F8549822B3D8}" srcOrd="0" destOrd="0" parTransId="{B7B76228-2C6B-470D-AD5D-4024B7EEC011}" sibTransId="{4CBFE206-CA1C-494A-803B-D47B907CB05F}"/>
    <dgm:cxn modelId="{B97B4C5C-29BB-47E8-AC6F-878298DE35E7}" srcId="{A2B5098F-FFF3-44F2-91F0-C0D78042D0CB}" destId="{C0B77995-07FA-41E2-B118-5868399A2954}" srcOrd="1" destOrd="0" parTransId="{FC9C072D-95ED-4B2C-8939-BEAD21136526}" sibTransId="{28DFC3DB-367D-43C3-A103-09CD65CB6136}"/>
    <dgm:cxn modelId="{604B535D-A665-49F4-993A-7DA81DB58ACF}" type="presOf" srcId="{D74A96C8-E859-4795-B99D-9FBCF4DF4D01}" destId="{FC9E01DC-C6CC-4221-A6F4-9BAB9F8C434A}" srcOrd="0" destOrd="0" presId="urn:microsoft.com/office/officeart/2005/8/layout/lProcess2"/>
    <dgm:cxn modelId="{AAB1EE5E-F3AC-4F32-82BA-41BF95DB9827}" type="presOf" srcId="{A2B5098F-FFF3-44F2-91F0-C0D78042D0CB}" destId="{45890A5E-914D-4FF2-97EE-273CF76FFABB}" srcOrd="0" destOrd="0" presId="urn:microsoft.com/office/officeart/2005/8/layout/lProcess2"/>
    <dgm:cxn modelId="{314D5F62-ABCE-4BBB-9E5C-F083255339A0}" srcId="{A2B5098F-FFF3-44F2-91F0-C0D78042D0CB}" destId="{4B124D75-112F-4840-AFA9-04D6AB3E321D}" srcOrd="3" destOrd="0" parTransId="{D2627B6C-FB34-44D8-9771-EF287BA136F3}" sibTransId="{53E93129-9003-4AC6-865F-C52CFA3E95EE}"/>
    <dgm:cxn modelId="{ED270368-5F07-45F3-A819-28903D696F6C}" type="presOf" srcId="{4B124D75-112F-4840-AFA9-04D6AB3E321D}" destId="{0924B245-1A0D-4636-A9FF-3C8CFB498821}" srcOrd="0" destOrd="0" presId="urn:microsoft.com/office/officeart/2005/8/layout/lProcess2"/>
    <dgm:cxn modelId="{AE0EEF75-5C97-4F80-AF95-C61DD366A850}" type="presOf" srcId="{0DBD4CEB-C0AD-41E1-BE0D-4B6197066752}" destId="{F830BB1F-7DA7-4D99-AED0-FD8E28BDE2F8}" srcOrd="0" destOrd="0" presId="urn:microsoft.com/office/officeart/2005/8/layout/lProcess2"/>
    <dgm:cxn modelId="{2425A585-25B4-4417-B860-8A3425CD1DC9}" type="presOf" srcId="{9D55FF06-2F08-48FA-9082-BD24E11F7B9B}" destId="{13877B6C-0D7A-4401-9055-A6F28FC87BDF}" srcOrd="0" destOrd="0" presId="urn:microsoft.com/office/officeart/2005/8/layout/lProcess2"/>
    <dgm:cxn modelId="{AC339E89-C086-48F0-A2F5-7C88DE8C9940}" type="presOf" srcId="{F3FE5F58-652F-4CEB-BD27-F8549822B3D8}" destId="{3259B5A3-143B-4224-9DCF-075D197325E1}" srcOrd="0" destOrd="0" presId="urn:microsoft.com/office/officeart/2005/8/layout/lProcess2"/>
    <dgm:cxn modelId="{6BDA318C-10B1-4F4F-AC0F-811515D39B26}" type="presOf" srcId="{22776A0B-700C-4BAD-8CEC-9158CD9C52A3}" destId="{56CFEF55-BA80-46A7-8569-A436C133C095}" srcOrd="0" destOrd="0" presId="urn:microsoft.com/office/officeart/2005/8/layout/lProcess2"/>
    <dgm:cxn modelId="{9C05938C-7196-470D-8661-7C9490CCB510}" srcId="{4B124D75-112F-4840-AFA9-04D6AB3E321D}" destId="{A5AAAABD-4F75-40B7-BA12-B90B258C4A15}" srcOrd="0" destOrd="0" parTransId="{9AC1699C-04A7-4431-A2B4-08F42D58489E}" sibTransId="{1B50E3D7-DE19-4884-A0C0-2161EAC9393B}"/>
    <dgm:cxn modelId="{32C0339E-1B1D-4DC2-8965-7438D8D52C28}" type="presOf" srcId="{C0B77995-07FA-41E2-B118-5868399A2954}" destId="{6485F9BD-25BC-49CD-B485-20E5930C5021}" srcOrd="0" destOrd="0" presId="urn:microsoft.com/office/officeart/2005/8/layout/lProcess2"/>
    <dgm:cxn modelId="{05F382A3-13D6-4B91-8687-23D76ACF1BB0}" srcId="{A2B5098F-FFF3-44F2-91F0-C0D78042D0CB}" destId="{038E73DA-CD8E-40FB-9943-DB1D58F0FDB4}" srcOrd="2" destOrd="0" parTransId="{275036B1-C6BC-4EBA-9B64-670167570127}" sibTransId="{3E63CFEF-218C-4DE5-AA34-C4AA49F062F6}"/>
    <dgm:cxn modelId="{006143A5-C8D8-4394-A77C-28EAEEB7BA8E}" type="presOf" srcId="{E665ECD3-C2E1-4D76-A5D0-BB2839C767DC}" destId="{02419796-9B46-4DE6-8678-1BE5F4DFC454}" srcOrd="0" destOrd="0" presId="urn:microsoft.com/office/officeart/2005/8/layout/lProcess2"/>
    <dgm:cxn modelId="{A90DD6A7-6981-46CB-BB0B-6EE37F192955}" type="presOf" srcId="{1BF8A1B2-390F-4417-AFCD-F37FDD357FC7}" destId="{41BC8957-5791-42DF-A8FC-D9C6BC51AE78}" srcOrd="0" destOrd="0" presId="urn:microsoft.com/office/officeart/2005/8/layout/lProcess2"/>
    <dgm:cxn modelId="{609B7DAF-2B71-4344-9530-9BB6BD2630A1}" srcId="{4B124D75-112F-4840-AFA9-04D6AB3E321D}" destId="{7C236792-7C2E-403A-AE95-165F3B4F4384}" srcOrd="1" destOrd="0" parTransId="{888FF1A8-228A-4CF3-AD37-94754DD4BDD9}" sibTransId="{F38A553C-2A7F-4AC7-ABC3-E084EF87E562}"/>
    <dgm:cxn modelId="{FE56A2B9-7777-43B8-B7FB-847A47F1D975}" type="presOf" srcId="{C72E5213-1830-4345-9DBC-3DF8B9639288}" destId="{03DDF0CE-1651-4657-BBEA-C9C7416CD391}" srcOrd="0" destOrd="0" presId="urn:microsoft.com/office/officeart/2005/8/layout/lProcess2"/>
    <dgm:cxn modelId="{4CD56BCE-A31D-4A83-831D-BF0819222A42}" srcId="{4151780D-F43E-4BC0-A988-B9512D5BCA37}" destId="{D74A96C8-E859-4795-B99D-9FBCF4DF4D01}" srcOrd="2" destOrd="0" parTransId="{3D3F8A6A-6B6E-4E90-91A0-E09644DB74AF}" sibTransId="{CC95E673-6875-4D3E-B87A-F1381ABF84C9}"/>
    <dgm:cxn modelId="{C7B42FDD-EC56-4135-9D80-6810D0937883}" type="presOf" srcId="{7462AE2B-A7D7-4806-AC52-B2F45E4B4DE2}" destId="{54B1A419-268A-4A20-8A4C-0F030965D6C5}" srcOrd="0" destOrd="0" presId="urn:microsoft.com/office/officeart/2005/8/layout/lProcess2"/>
    <dgm:cxn modelId="{135E09E3-C810-4B9F-962E-D130ED4592B1}" srcId="{C0B77995-07FA-41E2-B118-5868399A2954}" destId="{C72E5213-1830-4345-9DBC-3DF8B9639288}" srcOrd="2" destOrd="0" parTransId="{DBE0E545-6223-4B47-9C25-E821D8279022}" sibTransId="{9E6B6C6A-53A6-4314-83A0-F8AE55CA7B34}"/>
    <dgm:cxn modelId="{5F3D7AE8-148D-4DD0-9EE1-CA40E1E0502C}" srcId="{A2B5098F-FFF3-44F2-91F0-C0D78042D0CB}" destId="{4151780D-F43E-4BC0-A988-B9512D5BCA37}" srcOrd="0" destOrd="0" parTransId="{7B1A5649-B557-41FA-B076-175B885EC302}" sibTransId="{BE4BD619-2B6C-403A-9707-BD81C27ADF54}"/>
    <dgm:cxn modelId="{02718AEA-FFC9-4B29-BE7B-9B3996359BCB}" srcId="{038E73DA-CD8E-40FB-9943-DB1D58F0FDB4}" destId="{0DBD4CEB-C0AD-41E1-BE0D-4B6197066752}" srcOrd="2" destOrd="0" parTransId="{0AA34A76-5C7F-4230-AB5C-7ACF1E97DBED}" sibTransId="{CA1FA759-5C87-4C24-A4C3-E751579A7084}"/>
    <dgm:cxn modelId="{1C86A1F3-A922-43F3-908B-CCC580110405}" type="presOf" srcId="{4151780D-F43E-4BC0-A988-B9512D5BCA37}" destId="{F035908E-4D19-4851-99D8-E99ADD121346}" srcOrd="0" destOrd="0" presId="urn:microsoft.com/office/officeart/2005/8/layout/lProcess2"/>
    <dgm:cxn modelId="{F0095DF4-90EE-4D6A-8B37-FA789471EF1F}" type="presOf" srcId="{038E73DA-CD8E-40FB-9943-DB1D58F0FDB4}" destId="{20127BC7-FA26-4677-B876-8D566C6A2B0D}" srcOrd="1" destOrd="0" presId="urn:microsoft.com/office/officeart/2005/8/layout/lProcess2"/>
    <dgm:cxn modelId="{9A986BF9-3D8B-4E94-8B3A-17B0DC057E8E}" srcId="{C0B77995-07FA-41E2-B118-5868399A2954}" destId="{7462AE2B-A7D7-4806-AC52-B2F45E4B4DE2}" srcOrd="0" destOrd="0" parTransId="{68700616-3138-4FF4-A70C-CB178C91CD9A}" sibTransId="{8EEEEC1B-4204-4381-A63B-61B0F1AAC20B}"/>
    <dgm:cxn modelId="{EF9C64FF-CFA2-433A-A197-D2AA83694708}" type="presOf" srcId="{A316AD85-88DE-46B5-BC65-323C09CDB8F0}" destId="{4788E9F1-5A53-47A1-9521-A49E8F7508E3}" srcOrd="0" destOrd="0" presId="urn:microsoft.com/office/officeart/2005/8/layout/lProcess2"/>
    <dgm:cxn modelId="{7A65232E-5638-4ED0-BA84-9B108778D5EC}" type="presParOf" srcId="{45890A5E-914D-4FF2-97EE-273CF76FFABB}" destId="{539D09B0-9A03-4B8E-A955-648A61160486}" srcOrd="0" destOrd="0" presId="urn:microsoft.com/office/officeart/2005/8/layout/lProcess2"/>
    <dgm:cxn modelId="{F57FA73A-80C6-43F5-8E16-B576C4E0E004}" type="presParOf" srcId="{539D09B0-9A03-4B8E-A955-648A61160486}" destId="{F035908E-4D19-4851-99D8-E99ADD121346}" srcOrd="0" destOrd="0" presId="urn:microsoft.com/office/officeart/2005/8/layout/lProcess2"/>
    <dgm:cxn modelId="{C16F9B03-3048-4500-94A6-0F0EAA821957}" type="presParOf" srcId="{539D09B0-9A03-4B8E-A955-648A61160486}" destId="{F59F5E6C-1237-4B4C-8A38-923D727B9B0B}" srcOrd="1" destOrd="0" presId="urn:microsoft.com/office/officeart/2005/8/layout/lProcess2"/>
    <dgm:cxn modelId="{83C91BC8-D2C4-4235-9C7D-193F2E83C0DC}" type="presParOf" srcId="{539D09B0-9A03-4B8E-A955-648A61160486}" destId="{00A3AE5F-F126-4E01-9CD1-5C698DCAACA7}" srcOrd="2" destOrd="0" presId="urn:microsoft.com/office/officeart/2005/8/layout/lProcess2"/>
    <dgm:cxn modelId="{103152A7-1AE5-48E8-B725-FA4926AAC323}" type="presParOf" srcId="{00A3AE5F-F126-4E01-9CD1-5C698DCAACA7}" destId="{B696C14B-4AE2-4BA4-8680-70956C1F40ED}" srcOrd="0" destOrd="0" presId="urn:microsoft.com/office/officeart/2005/8/layout/lProcess2"/>
    <dgm:cxn modelId="{F0E34AB8-8C24-4D14-9ED1-DB4E0E7D5815}" type="presParOf" srcId="{B696C14B-4AE2-4BA4-8680-70956C1F40ED}" destId="{13877B6C-0D7A-4401-9055-A6F28FC87BDF}" srcOrd="0" destOrd="0" presId="urn:microsoft.com/office/officeart/2005/8/layout/lProcess2"/>
    <dgm:cxn modelId="{79CF5A35-DDC1-4DAE-B1E3-679913A82A08}" type="presParOf" srcId="{B696C14B-4AE2-4BA4-8680-70956C1F40ED}" destId="{EF5294DB-E549-4873-BAF1-1F5BAD8A9734}" srcOrd="1" destOrd="0" presId="urn:microsoft.com/office/officeart/2005/8/layout/lProcess2"/>
    <dgm:cxn modelId="{E6428EAE-CD82-4EDB-80F9-B45F59EEE700}" type="presParOf" srcId="{B696C14B-4AE2-4BA4-8680-70956C1F40ED}" destId="{4788E9F1-5A53-47A1-9521-A49E8F7508E3}" srcOrd="2" destOrd="0" presId="urn:microsoft.com/office/officeart/2005/8/layout/lProcess2"/>
    <dgm:cxn modelId="{9D994E48-3A65-487F-B987-6407773FC36C}" type="presParOf" srcId="{B696C14B-4AE2-4BA4-8680-70956C1F40ED}" destId="{35445C9B-9FEB-470B-9A2E-E1EFB3A93249}" srcOrd="3" destOrd="0" presId="urn:microsoft.com/office/officeart/2005/8/layout/lProcess2"/>
    <dgm:cxn modelId="{797CA990-1647-4BCC-A099-476F2E36139D}" type="presParOf" srcId="{B696C14B-4AE2-4BA4-8680-70956C1F40ED}" destId="{FC9E01DC-C6CC-4221-A6F4-9BAB9F8C434A}" srcOrd="4" destOrd="0" presId="urn:microsoft.com/office/officeart/2005/8/layout/lProcess2"/>
    <dgm:cxn modelId="{CD93E659-1475-4430-9174-8FDD50F435DB}" type="presParOf" srcId="{45890A5E-914D-4FF2-97EE-273CF76FFABB}" destId="{5B762FFF-A2F4-47AD-9BA2-E4B6D7B9F5B6}" srcOrd="1" destOrd="0" presId="urn:microsoft.com/office/officeart/2005/8/layout/lProcess2"/>
    <dgm:cxn modelId="{F69B4BB4-1820-4864-9738-33DF55F9B54D}" type="presParOf" srcId="{45890A5E-914D-4FF2-97EE-273CF76FFABB}" destId="{D99F7D0B-6641-4E5B-A441-53CD888CEDDA}" srcOrd="2" destOrd="0" presId="urn:microsoft.com/office/officeart/2005/8/layout/lProcess2"/>
    <dgm:cxn modelId="{2CC0F265-E31A-4ADE-9DA7-4555BBECEEC1}" type="presParOf" srcId="{D99F7D0B-6641-4E5B-A441-53CD888CEDDA}" destId="{6485F9BD-25BC-49CD-B485-20E5930C5021}" srcOrd="0" destOrd="0" presId="urn:microsoft.com/office/officeart/2005/8/layout/lProcess2"/>
    <dgm:cxn modelId="{CBE0E950-FDB3-4A8E-9D7F-3BB1D94E3143}" type="presParOf" srcId="{D99F7D0B-6641-4E5B-A441-53CD888CEDDA}" destId="{FB475FA3-0CF4-446A-B7AE-1117E65DE07C}" srcOrd="1" destOrd="0" presId="urn:microsoft.com/office/officeart/2005/8/layout/lProcess2"/>
    <dgm:cxn modelId="{A8DAF741-2EBF-40C1-B34D-AC44C6D195DD}" type="presParOf" srcId="{D99F7D0B-6641-4E5B-A441-53CD888CEDDA}" destId="{FC1B5856-E765-4BE6-95A5-B84263C99920}" srcOrd="2" destOrd="0" presId="urn:microsoft.com/office/officeart/2005/8/layout/lProcess2"/>
    <dgm:cxn modelId="{0DDC976A-B2D3-4650-8A03-4603FF9EA9B9}" type="presParOf" srcId="{FC1B5856-E765-4BE6-95A5-B84263C99920}" destId="{695D0CBE-A683-4DEB-8C9C-E75FAE88E730}" srcOrd="0" destOrd="0" presId="urn:microsoft.com/office/officeart/2005/8/layout/lProcess2"/>
    <dgm:cxn modelId="{F15DFC45-B5CA-4A54-A70C-23F08F2667E0}" type="presParOf" srcId="{695D0CBE-A683-4DEB-8C9C-E75FAE88E730}" destId="{54B1A419-268A-4A20-8A4C-0F030965D6C5}" srcOrd="0" destOrd="0" presId="urn:microsoft.com/office/officeart/2005/8/layout/lProcess2"/>
    <dgm:cxn modelId="{1AC9429E-7791-4564-8669-948E025231C1}" type="presParOf" srcId="{695D0CBE-A683-4DEB-8C9C-E75FAE88E730}" destId="{915844E3-EBC4-4662-931A-45D566D7C673}" srcOrd="1" destOrd="0" presId="urn:microsoft.com/office/officeart/2005/8/layout/lProcess2"/>
    <dgm:cxn modelId="{6EC0D059-A7AC-4008-82D8-14C55AF5E98F}" type="presParOf" srcId="{695D0CBE-A683-4DEB-8C9C-E75FAE88E730}" destId="{02419796-9B46-4DE6-8678-1BE5F4DFC454}" srcOrd="2" destOrd="0" presId="urn:microsoft.com/office/officeart/2005/8/layout/lProcess2"/>
    <dgm:cxn modelId="{88EF0453-78EB-4624-A6B3-ED02AC15E2E8}" type="presParOf" srcId="{695D0CBE-A683-4DEB-8C9C-E75FAE88E730}" destId="{2F4977D8-0CFB-4E91-9814-BBE404C23C70}" srcOrd="3" destOrd="0" presId="urn:microsoft.com/office/officeart/2005/8/layout/lProcess2"/>
    <dgm:cxn modelId="{1189FA2E-85BA-4FE9-B319-04781678B25C}" type="presParOf" srcId="{695D0CBE-A683-4DEB-8C9C-E75FAE88E730}" destId="{03DDF0CE-1651-4657-BBEA-C9C7416CD391}" srcOrd="4" destOrd="0" presId="urn:microsoft.com/office/officeart/2005/8/layout/lProcess2"/>
    <dgm:cxn modelId="{1AE981A6-188F-40D2-9342-CDC9E8F2C52D}" type="presParOf" srcId="{45890A5E-914D-4FF2-97EE-273CF76FFABB}" destId="{10A9DC9E-43CA-454D-9D4E-081E0630E2F2}" srcOrd="3" destOrd="0" presId="urn:microsoft.com/office/officeart/2005/8/layout/lProcess2"/>
    <dgm:cxn modelId="{107EB381-1550-4A60-98DF-CD8596486174}" type="presParOf" srcId="{45890A5E-914D-4FF2-97EE-273CF76FFABB}" destId="{4974B50B-182F-4606-8C31-9EBE22B20AB7}" srcOrd="4" destOrd="0" presId="urn:microsoft.com/office/officeart/2005/8/layout/lProcess2"/>
    <dgm:cxn modelId="{249416A9-4CDA-439A-9253-D715D0932904}" type="presParOf" srcId="{4974B50B-182F-4606-8C31-9EBE22B20AB7}" destId="{C53BC226-B5D6-41BB-BADF-3F4DD42E47AE}" srcOrd="0" destOrd="0" presId="urn:microsoft.com/office/officeart/2005/8/layout/lProcess2"/>
    <dgm:cxn modelId="{7C6A3982-C8D8-40DE-914C-3744C067D689}" type="presParOf" srcId="{4974B50B-182F-4606-8C31-9EBE22B20AB7}" destId="{20127BC7-FA26-4677-B876-8D566C6A2B0D}" srcOrd="1" destOrd="0" presId="urn:microsoft.com/office/officeart/2005/8/layout/lProcess2"/>
    <dgm:cxn modelId="{EE742FD8-80BB-4FEF-989C-385DC5EA6657}" type="presParOf" srcId="{4974B50B-182F-4606-8C31-9EBE22B20AB7}" destId="{D3A1CA42-6455-4425-B31A-2CD7BB332266}" srcOrd="2" destOrd="0" presId="urn:microsoft.com/office/officeart/2005/8/layout/lProcess2"/>
    <dgm:cxn modelId="{7F7BF044-564E-447B-B429-9F6AE5917754}" type="presParOf" srcId="{D3A1CA42-6455-4425-B31A-2CD7BB332266}" destId="{6ADF5E93-03B2-4501-A9CE-867A1E191DFC}" srcOrd="0" destOrd="0" presId="urn:microsoft.com/office/officeart/2005/8/layout/lProcess2"/>
    <dgm:cxn modelId="{EB6A578E-A41B-4FBD-B73D-13970183F013}" type="presParOf" srcId="{6ADF5E93-03B2-4501-A9CE-867A1E191DFC}" destId="{3259B5A3-143B-4224-9DCF-075D197325E1}" srcOrd="0" destOrd="0" presId="urn:microsoft.com/office/officeart/2005/8/layout/lProcess2"/>
    <dgm:cxn modelId="{C5B95C50-6701-4B73-98D7-9ED5A7862194}" type="presParOf" srcId="{6ADF5E93-03B2-4501-A9CE-867A1E191DFC}" destId="{E37CDD96-46FE-48AE-8511-ADB77B74BE37}" srcOrd="1" destOrd="0" presId="urn:microsoft.com/office/officeart/2005/8/layout/lProcess2"/>
    <dgm:cxn modelId="{BBAD7FCC-D714-43B6-84E5-1EDFE0D297CA}" type="presParOf" srcId="{6ADF5E93-03B2-4501-A9CE-867A1E191DFC}" destId="{41BC8957-5791-42DF-A8FC-D9C6BC51AE78}" srcOrd="2" destOrd="0" presId="urn:microsoft.com/office/officeart/2005/8/layout/lProcess2"/>
    <dgm:cxn modelId="{64774FDF-84A6-49A6-9936-390741C455D8}" type="presParOf" srcId="{6ADF5E93-03B2-4501-A9CE-867A1E191DFC}" destId="{878404A3-1591-4FAF-8524-E6F7F5F95EAC}" srcOrd="3" destOrd="0" presId="urn:microsoft.com/office/officeart/2005/8/layout/lProcess2"/>
    <dgm:cxn modelId="{F0C7F6BC-7863-4398-8D4A-6A2A01CF337B}" type="presParOf" srcId="{6ADF5E93-03B2-4501-A9CE-867A1E191DFC}" destId="{F830BB1F-7DA7-4D99-AED0-FD8E28BDE2F8}" srcOrd="4" destOrd="0" presId="urn:microsoft.com/office/officeart/2005/8/layout/lProcess2"/>
    <dgm:cxn modelId="{F14B3722-F4EA-406D-9E50-CF8AA0486081}" type="presParOf" srcId="{45890A5E-914D-4FF2-97EE-273CF76FFABB}" destId="{E826EBE7-36D7-4748-A5D3-AE2A7C8A6EA1}" srcOrd="5" destOrd="0" presId="urn:microsoft.com/office/officeart/2005/8/layout/lProcess2"/>
    <dgm:cxn modelId="{EC1F297B-5291-4B89-8979-E36A197922C5}" type="presParOf" srcId="{45890A5E-914D-4FF2-97EE-273CF76FFABB}" destId="{FEB0F295-EA89-47B8-850B-446850D96090}" srcOrd="6" destOrd="0" presId="urn:microsoft.com/office/officeart/2005/8/layout/lProcess2"/>
    <dgm:cxn modelId="{DD4E68CD-5F4D-4BCE-A43B-DF83CB0C7BD2}" type="presParOf" srcId="{FEB0F295-EA89-47B8-850B-446850D96090}" destId="{0924B245-1A0D-4636-A9FF-3C8CFB498821}" srcOrd="0" destOrd="0" presId="urn:microsoft.com/office/officeart/2005/8/layout/lProcess2"/>
    <dgm:cxn modelId="{2219353F-0F3C-4E18-AE05-37FA0869DC44}" type="presParOf" srcId="{FEB0F295-EA89-47B8-850B-446850D96090}" destId="{129D9967-4E65-4224-876F-EBE3026B05BC}" srcOrd="1" destOrd="0" presId="urn:microsoft.com/office/officeart/2005/8/layout/lProcess2"/>
    <dgm:cxn modelId="{03314D6C-9B01-4185-B4F7-7563C6EF80C7}" type="presParOf" srcId="{FEB0F295-EA89-47B8-850B-446850D96090}" destId="{4794A6A1-A28D-4F31-8B0C-7EB6436F4CC5}" srcOrd="2" destOrd="0" presId="urn:microsoft.com/office/officeart/2005/8/layout/lProcess2"/>
    <dgm:cxn modelId="{1DCC27F4-C37B-449C-885C-E70318BBBDBF}" type="presParOf" srcId="{4794A6A1-A28D-4F31-8B0C-7EB6436F4CC5}" destId="{58211067-F37C-4B00-8B39-0063F6954831}" srcOrd="0" destOrd="0" presId="urn:microsoft.com/office/officeart/2005/8/layout/lProcess2"/>
    <dgm:cxn modelId="{102BBA50-5D5C-472C-B7BB-0AF630BBFA87}" type="presParOf" srcId="{58211067-F37C-4B00-8B39-0063F6954831}" destId="{DF788710-638D-41CC-B625-E162FE47C1A9}" srcOrd="0" destOrd="0" presId="urn:microsoft.com/office/officeart/2005/8/layout/lProcess2"/>
    <dgm:cxn modelId="{FBF36B7E-8D13-425C-8B9E-67655650AEAE}" type="presParOf" srcId="{58211067-F37C-4B00-8B39-0063F6954831}" destId="{0ADA4EC6-C643-41B7-98F8-D47BC8F1A057}" srcOrd="1" destOrd="0" presId="urn:microsoft.com/office/officeart/2005/8/layout/lProcess2"/>
    <dgm:cxn modelId="{7E6455F8-6DC5-44E9-B4DE-E3B6C0D55265}" type="presParOf" srcId="{58211067-F37C-4B00-8B39-0063F6954831}" destId="{1CBE1B6B-C2C4-4B51-B347-31B8D3F794A4}" srcOrd="2" destOrd="0" presId="urn:microsoft.com/office/officeart/2005/8/layout/lProcess2"/>
    <dgm:cxn modelId="{EEABE592-CEE4-4276-AACB-E0C969A659DE}" type="presParOf" srcId="{58211067-F37C-4B00-8B39-0063F6954831}" destId="{36F93367-E26B-4FEC-8455-5C429FDE9641}" srcOrd="3" destOrd="0" presId="urn:microsoft.com/office/officeart/2005/8/layout/lProcess2"/>
    <dgm:cxn modelId="{4311F9DB-F2EC-4A88-A154-311F0254A83F}" type="presParOf" srcId="{58211067-F37C-4B00-8B39-0063F6954831}" destId="{56CFEF55-BA80-46A7-8569-A436C133C095}"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82618C-AF74-45A7-AA0B-8862B8C32B9F}" type="doc">
      <dgm:prSet loTypeId="urn:microsoft.com/office/officeart/2005/8/layout/vList6" loCatId="list" qsTypeId="urn:microsoft.com/office/officeart/2005/8/quickstyle/simple2" qsCatId="simple" csTypeId="urn:microsoft.com/office/officeart/2005/8/colors/colorful4" csCatId="colorful" phldr="1"/>
      <dgm:spPr/>
      <dgm:t>
        <a:bodyPr/>
        <a:lstStyle/>
        <a:p>
          <a:endParaRPr lang="en-MY"/>
        </a:p>
      </dgm:t>
    </dgm:pt>
    <dgm:pt modelId="{8A727DCC-E0F5-455E-8C08-5B02FDD975BF}">
      <dgm:prSet phldrT="[Text]" custT="1"/>
      <dgm:spPr/>
      <dgm:t>
        <a:bodyPr/>
        <a:lstStyle/>
        <a:p>
          <a:r>
            <a:rPr lang="en-MY" sz="2000" b="1" dirty="0"/>
            <a:t>Kuching secondary schools</a:t>
          </a:r>
        </a:p>
      </dgm:t>
    </dgm:pt>
    <dgm:pt modelId="{4081C49C-4975-4A42-841B-CF24D969EA0A}" type="parTrans" cxnId="{E749A2AD-393B-4AF2-AA59-04D4F0121421}">
      <dgm:prSet/>
      <dgm:spPr/>
      <dgm:t>
        <a:bodyPr/>
        <a:lstStyle/>
        <a:p>
          <a:endParaRPr lang="en-MY" sz="1400"/>
        </a:p>
      </dgm:t>
    </dgm:pt>
    <dgm:pt modelId="{95D30CD6-D20E-4372-8B4A-0AE6F85954E6}" type="sibTrans" cxnId="{E749A2AD-393B-4AF2-AA59-04D4F0121421}">
      <dgm:prSet/>
      <dgm:spPr/>
      <dgm:t>
        <a:bodyPr/>
        <a:lstStyle/>
        <a:p>
          <a:endParaRPr lang="en-MY" sz="1400"/>
        </a:p>
      </dgm:t>
    </dgm:pt>
    <dgm:pt modelId="{8F1550C0-158B-47B6-BA41-87AF60F5164B}">
      <dgm:prSet phldrT="[Text]" custT="1"/>
      <dgm:spPr/>
      <dgm:t>
        <a:bodyPr/>
        <a:lstStyle/>
        <a:p>
          <a:r>
            <a:rPr lang="en-MY" sz="1400" dirty="0"/>
            <a:t>52 secondary schools around Kuching</a:t>
          </a:r>
        </a:p>
      </dgm:t>
    </dgm:pt>
    <dgm:pt modelId="{40005C7C-6C39-4DC8-8AED-E7E3EF132CB0}" type="parTrans" cxnId="{87071DDB-15F1-44E5-BB7E-364E2BA61A56}">
      <dgm:prSet/>
      <dgm:spPr/>
      <dgm:t>
        <a:bodyPr/>
        <a:lstStyle/>
        <a:p>
          <a:endParaRPr lang="en-MY" sz="1400"/>
        </a:p>
      </dgm:t>
    </dgm:pt>
    <dgm:pt modelId="{93FA69FA-A1A5-4AE7-81C4-E0AD5D0A8638}" type="sibTrans" cxnId="{87071DDB-15F1-44E5-BB7E-364E2BA61A56}">
      <dgm:prSet/>
      <dgm:spPr/>
      <dgm:t>
        <a:bodyPr/>
        <a:lstStyle/>
        <a:p>
          <a:endParaRPr lang="en-MY" sz="1400"/>
        </a:p>
      </dgm:t>
    </dgm:pt>
    <dgm:pt modelId="{766B02A1-86C7-401C-8EB2-2128A0C73FDB}">
      <dgm:prSet phldrT="[Text]" custT="1"/>
      <dgm:spPr/>
      <dgm:t>
        <a:bodyPr/>
        <a:lstStyle/>
        <a:p>
          <a:r>
            <a:rPr lang="en-MY" sz="1400" dirty="0"/>
            <a:t>Involving Form 4-6 students only</a:t>
          </a:r>
        </a:p>
      </dgm:t>
    </dgm:pt>
    <dgm:pt modelId="{B8FCDE8F-3E82-47B1-A8E8-284A6D40D8DC}" type="parTrans" cxnId="{3328ECBC-9A17-4C8C-882A-ECF2EABFA74B}">
      <dgm:prSet/>
      <dgm:spPr/>
      <dgm:t>
        <a:bodyPr/>
        <a:lstStyle/>
        <a:p>
          <a:endParaRPr lang="en-MY" sz="1400"/>
        </a:p>
      </dgm:t>
    </dgm:pt>
    <dgm:pt modelId="{18F9428E-06AF-4890-B622-131C481AA5D9}" type="sibTrans" cxnId="{3328ECBC-9A17-4C8C-882A-ECF2EABFA74B}">
      <dgm:prSet/>
      <dgm:spPr/>
      <dgm:t>
        <a:bodyPr/>
        <a:lstStyle/>
        <a:p>
          <a:endParaRPr lang="en-MY" sz="1400"/>
        </a:p>
      </dgm:t>
    </dgm:pt>
    <dgm:pt modelId="{00D2DB9F-96FF-4FE9-B37B-3B6D5A43A931}">
      <dgm:prSet phldrT="[Text]" custT="1"/>
      <dgm:spPr/>
      <dgm:t>
        <a:bodyPr/>
        <a:lstStyle/>
        <a:p>
          <a:r>
            <a:rPr lang="en-US" sz="2000" b="1" dirty="0"/>
            <a:t>Higher institutions</a:t>
          </a:r>
          <a:endParaRPr lang="en-MY" sz="2000" b="1" dirty="0"/>
        </a:p>
      </dgm:t>
    </dgm:pt>
    <dgm:pt modelId="{5B642BC8-3180-4D4B-B021-E3F4E739BD00}" type="parTrans" cxnId="{E8AFDC20-F6BD-4DD0-A524-B5F70995B309}">
      <dgm:prSet/>
      <dgm:spPr/>
      <dgm:t>
        <a:bodyPr/>
        <a:lstStyle/>
        <a:p>
          <a:endParaRPr lang="en-MY" sz="1400"/>
        </a:p>
      </dgm:t>
    </dgm:pt>
    <dgm:pt modelId="{A40C011F-D719-4FD8-88D8-F4F825FA8972}" type="sibTrans" cxnId="{E8AFDC20-F6BD-4DD0-A524-B5F70995B309}">
      <dgm:prSet/>
      <dgm:spPr/>
      <dgm:t>
        <a:bodyPr/>
        <a:lstStyle/>
        <a:p>
          <a:endParaRPr lang="en-MY" sz="1400"/>
        </a:p>
      </dgm:t>
    </dgm:pt>
    <dgm:pt modelId="{95D16818-12A7-4E9F-95F8-C14AF16B1B1E}">
      <dgm:prSet phldrT="[Text]" custT="1"/>
      <dgm:spPr/>
      <dgm:t>
        <a:bodyPr/>
        <a:lstStyle/>
        <a:p>
          <a:r>
            <a:rPr lang="en-US" sz="1400" b="0" dirty="0">
              <a:solidFill>
                <a:schemeClr val="tx1"/>
              </a:solidFill>
            </a:rPr>
            <a:t>Open to 26 higher institutions</a:t>
          </a:r>
          <a:endParaRPr lang="en-MY" sz="1400" b="0" dirty="0">
            <a:solidFill>
              <a:schemeClr val="tx1"/>
            </a:solidFill>
          </a:endParaRPr>
        </a:p>
      </dgm:t>
    </dgm:pt>
    <dgm:pt modelId="{42DFC912-34F1-435E-8A6B-A1A922321AC0}" type="parTrans" cxnId="{50D8C7F8-9A11-4DA2-8300-49C4EE0F8B1C}">
      <dgm:prSet/>
      <dgm:spPr/>
      <dgm:t>
        <a:bodyPr/>
        <a:lstStyle/>
        <a:p>
          <a:endParaRPr lang="en-MY" sz="1400"/>
        </a:p>
      </dgm:t>
    </dgm:pt>
    <dgm:pt modelId="{A19A47A8-2342-42E4-BAE3-B4B435FF436F}" type="sibTrans" cxnId="{50D8C7F8-9A11-4DA2-8300-49C4EE0F8B1C}">
      <dgm:prSet/>
      <dgm:spPr/>
      <dgm:t>
        <a:bodyPr/>
        <a:lstStyle/>
        <a:p>
          <a:endParaRPr lang="en-MY" sz="1400"/>
        </a:p>
      </dgm:t>
    </dgm:pt>
    <dgm:pt modelId="{BD52FB2C-B889-4638-84AA-FC8B7E712948}">
      <dgm:prSet phldrT="[Text]" custT="1"/>
      <dgm:spPr/>
      <dgm:t>
        <a:bodyPr/>
        <a:lstStyle/>
        <a:p>
          <a:r>
            <a:rPr lang="en-MY" sz="1400" dirty="0"/>
            <a:t>Involving university/college students</a:t>
          </a:r>
        </a:p>
      </dgm:t>
    </dgm:pt>
    <dgm:pt modelId="{ADF319A8-FE92-44A3-9A5A-9FA8B284D28B}" type="parTrans" cxnId="{DD8614A5-1630-47F3-9390-328C04920F82}">
      <dgm:prSet/>
      <dgm:spPr/>
      <dgm:t>
        <a:bodyPr/>
        <a:lstStyle/>
        <a:p>
          <a:endParaRPr lang="en-MY" sz="1400"/>
        </a:p>
      </dgm:t>
    </dgm:pt>
    <dgm:pt modelId="{4FA5E073-141E-4B33-B35E-A0A232D59523}" type="sibTrans" cxnId="{DD8614A5-1630-47F3-9390-328C04920F82}">
      <dgm:prSet/>
      <dgm:spPr/>
      <dgm:t>
        <a:bodyPr/>
        <a:lstStyle/>
        <a:p>
          <a:endParaRPr lang="en-MY" sz="1400"/>
        </a:p>
      </dgm:t>
    </dgm:pt>
    <dgm:pt modelId="{5F5E86DF-059B-4563-8608-0CBFDE9F07F7}">
      <dgm:prSet phldrT="[Text]" custT="1"/>
      <dgm:spPr/>
      <dgm:t>
        <a:bodyPr/>
        <a:lstStyle/>
        <a:p>
          <a:r>
            <a:rPr lang="en-US" sz="1400" dirty="0"/>
            <a:t>Competition quota: 4 participants from each school</a:t>
          </a:r>
          <a:endParaRPr lang="en-MY" sz="1400" dirty="0"/>
        </a:p>
      </dgm:t>
    </dgm:pt>
    <dgm:pt modelId="{17AD00D7-C99F-4ADE-BA10-018A815B9103}" type="parTrans" cxnId="{80664BF6-EA48-40BA-9063-BF46AE061E12}">
      <dgm:prSet/>
      <dgm:spPr/>
      <dgm:t>
        <a:bodyPr/>
        <a:lstStyle/>
        <a:p>
          <a:endParaRPr lang="en-MY" sz="1400"/>
        </a:p>
      </dgm:t>
    </dgm:pt>
    <dgm:pt modelId="{9E6B94F9-2DE6-4243-A3E2-4DCAA3841F91}" type="sibTrans" cxnId="{80664BF6-EA48-40BA-9063-BF46AE061E12}">
      <dgm:prSet/>
      <dgm:spPr/>
      <dgm:t>
        <a:bodyPr/>
        <a:lstStyle/>
        <a:p>
          <a:endParaRPr lang="en-MY" sz="1400"/>
        </a:p>
      </dgm:t>
    </dgm:pt>
    <dgm:pt modelId="{7123115D-14DE-4AB3-9C47-154D2C72A7E6}">
      <dgm:prSet phldrT="[Text]" custT="1"/>
      <dgm:spPr/>
      <dgm:t>
        <a:bodyPr/>
        <a:lstStyle/>
        <a:p>
          <a:r>
            <a:rPr lang="en-US" sz="1400" dirty="0"/>
            <a:t>Competition quota: 4 participants from each school</a:t>
          </a:r>
          <a:endParaRPr lang="en-MY" sz="1400" dirty="0"/>
        </a:p>
      </dgm:t>
    </dgm:pt>
    <dgm:pt modelId="{A0AFB991-8DC9-430E-954D-F330E2C3EFC5}" type="parTrans" cxnId="{84E0FA8B-0F56-46C2-8352-6B13BAFDF129}">
      <dgm:prSet/>
      <dgm:spPr/>
      <dgm:t>
        <a:bodyPr/>
        <a:lstStyle/>
        <a:p>
          <a:endParaRPr lang="en-MY" sz="1400"/>
        </a:p>
      </dgm:t>
    </dgm:pt>
    <dgm:pt modelId="{62C3D4D6-CB8F-45BF-A253-5EF298FA7D7F}" type="sibTrans" cxnId="{84E0FA8B-0F56-46C2-8352-6B13BAFDF129}">
      <dgm:prSet/>
      <dgm:spPr/>
      <dgm:t>
        <a:bodyPr/>
        <a:lstStyle/>
        <a:p>
          <a:endParaRPr lang="en-MY" sz="1400"/>
        </a:p>
      </dgm:t>
    </dgm:pt>
    <dgm:pt modelId="{651575F0-DAB0-4B40-9A50-A08F4478A167}" type="pres">
      <dgm:prSet presAssocID="{0382618C-AF74-45A7-AA0B-8862B8C32B9F}" presName="Name0" presStyleCnt="0">
        <dgm:presLayoutVars>
          <dgm:dir/>
          <dgm:animLvl val="lvl"/>
          <dgm:resizeHandles/>
        </dgm:presLayoutVars>
      </dgm:prSet>
      <dgm:spPr/>
    </dgm:pt>
    <dgm:pt modelId="{56D48B83-AF5A-40F6-B5D3-1ADC3A9A7C24}" type="pres">
      <dgm:prSet presAssocID="{8A727DCC-E0F5-455E-8C08-5B02FDD975BF}" presName="linNode" presStyleCnt="0"/>
      <dgm:spPr/>
    </dgm:pt>
    <dgm:pt modelId="{316DE168-ED56-48BC-8C0A-3211AC04F43B}" type="pres">
      <dgm:prSet presAssocID="{8A727DCC-E0F5-455E-8C08-5B02FDD975BF}" presName="parentShp" presStyleLbl="node1" presStyleIdx="0" presStyleCnt="2">
        <dgm:presLayoutVars>
          <dgm:bulletEnabled val="1"/>
        </dgm:presLayoutVars>
      </dgm:prSet>
      <dgm:spPr/>
    </dgm:pt>
    <dgm:pt modelId="{15DADDA0-BBA4-4051-8165-CE19B7E68BD1}" type="pres">
      <dgm:prSet presAssocID="{8A727DCC-E0F5-455E-8C08-5B02FDD975BF}" presName="childShp" presStyleLbl="bgAccFollowNode1" presStyleIdx="0" presStyleCnt="2" custLinFactNeighborY="1928">
        <dgm:presLayoutVars>
          <dgm:bulletEnabled val="1"/>
        </dgm:presLayoutVars>
      </dgm:prSet>
      <dgm:spPr/>
    </dgm:pt>
    <dgm:pt modelId="{CAAFA1F1-EBB9-4022-B7CA-DF02920002CF}" type="pres">
      <dgm:prSet presAssocID="{95D30CD6-D20E-4372-8B4A-0AE6F85954E6}" presName="spacing" presStyleCnt="0"/>
      <dgm:spPr/>
    </dgm:pt>
    <dgm:pt modelId="{F0CAD7DC-89BD-4E64-830B-3253F64D85D4}" type="pres">
      <dgm:prSet presAssocID="{00D2DB9F-96FF-4FE9-B37B-3B6D5A43A931}" presName="linNode" presStyleCnt="0"/>
      <dgm:spPr/>
    </dgm:pt>
    <dgm:pt modelId="{2F0770D9-0785-403A-9776-E319AB67A932}" type="pres">
      <dgm:prSet presAssocID="{00D2DB9F-96FF-4FE9-B37B-3B6D5A43A931}" presName="parentShp" presStyleLbl="node1" presStyleIdx="1" presStyleCnt="2" custLinFactNeighborX="-3480" custLinFactNeighborY="26">
        <dgm:presLayoutVars>
          <dgm:bulletEnabled val="1"/>
        </dgm:presLayoutVars>
      </dgm:prSet>
      <dgm:spPr/>
    </dgm:pt>
    <dgm:pt modelId="{340DE14B-4B78-434B-B5BB-BA1D2BF8D3BC}" type="pres">
      <dgm:prSet presAssocID="{00D2DB9F-96FF-4FE9-B37B-3B6D5A43A931}" presName="childShp" presStyleLbl="bgAccFollowNode1" presStyleIdx="1" presStyleCnt="2">
        <dgm:presLayoutVars>
          <dgm:bulletEnabled val="1"/>
        </dgm:presLayoutVars>
      </dgm:prSet>
      <dgm:spPr/>
    </dgm:pt>
  </dgm:ptLst>
  <dgm:cxnLst>
    <dgm:cxn modelId="{12C92906-9A25-4617-BC45-FDD38E90515B}" type="presOf" srcId="{8A727DCC-E0F5-455E-8C08-5B02FDD975BF}" destId="{316DE168-ED56-48BC-8C0A-3211AC04F43B}" srcOrd="0" destOrd="0" presId="urn:microsoft.com/office/officeart/2005/8/layout/vList6"/>
    <dgm:cxn modelId="{E8AFDC20-F6BD-4DD0-A524-B5F70995B309}" srcId="{0382618C-AF74-45A7-AA0B-8862B8C32B9F}" destId="{00D2DB9F-96FF-4FE9-B37B-3B6D5A43A931}" srcOrd="1" destOrd="0" parTransId="{5B642BC8-3180-4D4B-B021-E3F4E739BD00}" sibTransId="{A40C011F-D719-4FD8-88D8-F4F825FA8972}"/>
    <dgm:cxn modelId="{D9F88653-A1E2-46DB-9A3C-30AA07957327}" type="presOf" srcId="{8F1550C0-158B-47B6-BA41-87AF60F5164B}" destId="{15DADDA0-BBA4-4051-8165-CE19B7E68BD1}" srcOrd="0" destOrd="0" presId="urn:microsoft.com/office/officeart/2005/8/layout/vList6"/>
    <dgm:cxn modelId="{0723D884-0557-4819-B65E-E4C0DED60258}" type="presOf" srcId="{766B02A1-86C7-401C-8EB2-2128A0C73FDB}" destId="{15DADDA0-BBA4-4051-8165-CE19B7E68BD1}" srcOrd="0" destOrd="1" presId="urn:microsoft.com/office/officeart/2005/8/layout/vList6"/>
    <dgm:cxn modelId="{1E63AD86-AF3A-4B85-9463-BC1E47035424}" type="presOf" srcId="{5F5E86DF-059B-4563-8608-0CBFDE9F07F7}" destId="{15DADDA0-BBA4-4051-8165-CE19B7E68BD1}" srcOrd="0" destOrd="2" presId="urn:microsoft.com/office/officeart/2005/8/layout/vList6"/>
    <dgm:cxn modelId="{84E0FA8B-0F56-46C2-8352-6B13BAFDF129}" srcId="{00D2DB9F-96FF-4FE9-B37B-3B6D5A43A931}" destId="{7123115D-14DE-4AB3-9C47-154D2C72A7E6}" srcOrd="2" destOrd="0" parTransId="{A0AFB991-8DC9-430E-954D-F330E2C3EFC5}" sibTransId="{62C3D4D6-CB8F-45BF-A253-5EF298FA7D7F}"/>
    <dgm:cxn modelId="{DD8614A5-1630-47F3-9390-328C04920F82}" srcId="{00D2DB9F-96FF-4FE9-B37B-3B6D5A43A931}" destId="{BD52FB2C-B889-4638-84AA-FC8B7E712948}" srcOrd="1" destOrd="0" parTransId="{ADF319A8-FE92-44A3-9A5A-9FA8B284D28B}" sibTransId="{4FA5E073-141E-4B33-B35E-A0A232D59523}"/>
    <dgm:cxn modelId="{BF4F97A8-D309-459D-BE0B-D3E887F34942}" type="presOf" srcId="{0382618C-AF74-45A7-AA0B-8862B8C32B9F}" destId="{651575F0-DAB0-4B40-9A50-A08F4478A167}" srcOrd="0" destOrd="0" presId="urn:microsoft.com/office/officeart/2005/8/layout/vList6"/>
    <dgm:cxn modelId="{E749A2AD-393B-4AF2-AA59-04D4F0121421}" srcId="{0382618C-AF74-45A7-AA0B-8862B8C32B9F}" destId="{8A727DCC-E0F5-455E-8C08-5B02FDD975BF}" srcOrd="0" destOrd="0" parTransId="{4081C49C-4975-4A42-841B-CF24D969EA0A}" sibTransId="{95D30CD6-D20E-4372-8B4A-0AE6F85954E6}"/>
    <dgm:cxn modelId="{A99AECB1-FCCD-40A5-87E2-A9A1563F15EA}" type="presOf" srcId="{00D2DB9F-96FF-4FE9-B37B-3B6D5A43A931}" destId="{2F0770D9-0785-403A-9776-E319AB67A932}" srcOrd="0" destOrd="0" presId="urn:microsoft.com/office/officeart/2005/8/layout/vList6"/>
    <dgm:cxn modelId="{E5157CB5-D57B-4A51-B09A-A1DBD4842AD0}" type="presOf" srcId="{BD52FB2C-B889-4638-84AA-FC8B7E712948}" destId="{340DE14B-4B78-434B-B5BB-BA1D2BF8D3BC}" srcOrd="0" destOrd="1" presId="urn:microsoft.com/office/officeart/2005/8/layout/vList6"/>
    <dgm:cxn modelId="{3328ECBC-9A17-4C8C-882A-ECF2EABFA74B}" srcId="{8A727DCC-E0F5-455E-8C08-5B02FDD975BF}" destId="{766B02A1-86C7-401C-8EB2-2128A0C73FDB}" srcOrd="1" destOrd="0" parTransId="{B8FCDE8F-3E82-47B1-A8E8-284A6D40D8DC}" sibTransId="{18F9428E-06AF-4890-B622-131C481AA5D9}"/>
    <dgm:cxn modelId="{D7C557CA-DCA5-44CE-96CA-56BED41C3451}" type="presOf" srcId="{7123115D-14DE-4AB3-9C47-154D2C72A7E6}" destId="{340DE14B-4B78-434B-B5BB-BA1D2BF8D3BC}" srcOrd="0" destOrd="2" presId="urn:microsoft.com/office/officeart/2005/8/layout/vList6"/>
    <dgm:cxn modelId="{87071DDB-15F1-44E5-BB7E-364E2BA61A56}" srcId="{8A727DCC-E0F5-455E-8C08-5B02FDD975BF}" destId="{8F1550C0-158B-47B6-BA41-87AF60F5164B}" srcOrd="0" destOrd="0" parTransId="{40005C7C-6C39-4DC8-8AED-E7E3EF132CB0}" sibTransId="{93FA69FA-A1A5-4AE7-81C4-E0AD5D0A8638}"/>
    <dgm:cxn modelId="{4F4DA5DB-83B0-4352-B090-7AAE5466850C}" type="presOf" srcId="{95D16818-12A7-4E9F-95F8-C14AF16B1B1E}" destId="{340DE14B-4B78-434B-B5BB-BA1D2BF8D3BC}" srcOrd="0" destOrd="0" presId="urn:microsoft.com/office/officeart/2005/8/layout/vList6"/>
    <dgm:cxn modelId="{80664BF6-EA48-40BA-9063-BF46AE061E12}" srcId="{8A727DCC-E0F5-455E-8C08-5B02FDD975BF}" destId="{5F5E86DF-059B-4563-8608-0CBFDE9F07F7}" srcOrd="2" destOrd="0" parTransId="{17AD00D7-C99F-4ADE-BA10-018A815B9103}" sibTransId="{9E6B94F9-2DE6-4243-A3E2-4DCAA3841F91}"/>
    <dgm:cxn modelId="{50D8C7F8-9A11-4DA2-8300-49C4EE0F8B1C}" srcId="{00D2DB9F-96FF-4FE9-B37B-3B6D5A43A931}" destId="{95D16818-12A7-4E9F-95F8-C14AF16B1B1E}" srcOrd="0" destOrd="0" parTransId="{42DFC912-34F1-435E-8A6B-A1A922321AC0}" sibTransId="{A19A47A8-2342-42E4-BAE3-B4B435FF436F}"/>
    <dgm:cxn modelId="{A1A26F8D-3330-42A5-883D-B330775B3222}" type="presParOf" srcId="{651575F0-DAB0-4B40-9A50-A08F4478A167}" destId="{56D48B83-AF5A-40F6-B5D3-1ADC3A9A7C24}" srcOrd="0" destOrd="0" presId="urn:microsoft.com/office/officeart/2005/8/layout/vList6"/>
    <dgm:cxn modelId="{B47DC4DC-5380-4E69-85D9-8622D5738A4B}" type="presParOf" srcId="{56D48B83-AF5A-40F6-B5D3-1ADC3A9A7C24}" destId="{316DE168-ED56-48BC-8C0A-3211AC04F43B}" srcOrd="0" destOrd="0" presId="urn:microsoft.com/office/officeart/2005/8/layout/vList6"/>
    <dgm:cxn modelId="{0F3AC977-2AA1-4422-B6CF-BFFB03C86B19}" type="presParOf" srcId="{56D48B83-AF5A-40F6-B5D3-1ADC3A9A7C24}" destId="{15DADDA0-BBA4-4051-8165-CE19B7E68BD1}" srcOrd="1" destOrd="0" presId="urn:microsoft.com/office/officeart/2005/8/layout/vList6"/>
    <dgm:cxn modelId="{A714E97E-DAC9-41A3-BF72-F983FFD77B81}" type="presParOf" srcId="{651575F0-DAB0-4B40-9A50-A08F4478A167}" destId="{CAAFA1F1-EBB9-4022-B7CA-DF02920002CF}" srcOrd="1" destOrd="0" presId="urn:microsoft.com/office/officeart/2005/8/layout/vList6"/>
    <dgm:cxn modelId="{7EE14DEC-9814-4BF7-94DB-F9BB4C5710F0}" type="presParOf" srcId="{651575F0-DAB0-4B40-9A50-A08F4478A167}" destId="{F0CAD7DC-89BD-4E64-830B-3253F64D85D4}" srcOrd="2" destOrd="0" presId="urn:microsoft.com/office/officeart/2005/8/layout/vList6"/>
    <dgm:cxn modelId="{F815070A-824B-4125-83BF-6C2A228F24B7}" type="presParOf" srcId="{F0CAD7DC-89BD-4E64-830B-3253F64D85D4}" destId="{2F0770D9-0785-403A-9776-E319AB67A932}" srcOrd="0" destOrd="0" presId="urn:microsoft.com/office/officeart/2005/8/layout/vList6"/>
    <dgm:cxn modelId="{30D50FE3-A3C3-4241-9B69-F665E2FE301D}" type="presParOf" srcId="{F0CAD7DC-89BD-4E64-830B-3253F64D85D4}" destId="{340DE14B-4B78-434B-B5BB-BA1D2BF8D3B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18D22D-DD2C-4877-9220-93B814EF3C18}" type="doc">
      <dgm:prSet loTypeId="urn:microsoft.com/office/officeart/2005/8/layout/hList9" loCatId="list" qsTypeId="urn:microsoft.com/office/officeart/2005/8/quickstyle/simple2" qsCatId="simple" csTypeId="urn:microsoft.com/office/officeart/2005/8/colors/colorful3" csCatId="colorful" phldr="1"/>
      <dgm:spPr/>
      <dgm:t>
        <a:bodyPr/>
        <a:lstStyle/>
        <a:p>
          <a:endParaRPr lang="en-MY"/>
        </a:p>
      </dgm:t>
    </dgm:pt>
    <dgm:pt modelId="{6E5ED453-D8FB-4354-BCC3-DDE73D6C1966}">
      <dgm:prSet phldrT="[Text]" custT="1"/>
      <dgm:spPr/>
      <dgm:t>
        <a:bodyPr/>
        <a:lstStyle/>
        <a:p>
          <a:r>
            <a:rPr lang="en-MY" sz="2000" b="1" dirty="0"/>
            <a:t>Tangible art</a:t>
          </a:r>
        </a:p>
      </dgm:t>
    </dgm:pt>
    <dgm:pt modelId="{02C9F35D-8218-41BF-A377-7B0E36A9D676}" type="parTrans" cxnId="{E65243A5-CD59-4C21-8D94-8937A9FF3564}">
      <dgm:prSet/>
      <dgm:spPr/>
      <dgm:t>
        <a:bodyPr/>
        <a:lstStyle/>
        <a:p>
          <a:endParaRPr lang="en-MY" sz="1600"/>
        </a:p>
      </dgm:t>
    </dgm:pt>
    <dgm:pt modelId="{313850C1-7F9C-447D-8613-B65B7DC10999}" type="sibTrans" cxnId="{E65243A5-CD59-4C21-8D94-8937A9FF3564}">
      <dgm:prSet/>
      <dgm:spPr/>
      <dgm:t>
        <a:bodyPr/>
        <a:lstStyle/>
        <a:p>
          <a:endParaRPr lang="en-MY" sz="1600"/>
        </a:p>
      </dgm:t>
    </dgm:pt>
    <dgm:pt modelId="{1CCCF2F5-4557-4D8F-9832-D2B0FDEE52AD}">
      <dgm:prSet phldrT="[Text]" custT="1"/>
      <dgm:spPr/>
      <dgm:t>
        <a:bodyPr/>
        <a:lstStyle/>
        <a:p>
          <a:r>
            <a:rPr lang="en-MY" sz="1800" b="1" dirty="0"/>
            <a:t>Painting</a:t>
          </a:r>
        </a:p>
        <a:p>
          <a:r>
            <a:rPr lang="en-MY" sz="1800" dirty="0"/>
            <a:t>(consisting of any types of drawing or painting)</a:t>
          </a:r>
        </a:p>
      </dgm:t>
    </dgm:pt>
    <dgm:pt modelId="{4D8EC4F3-A0BA-4B7C-B38F-D69F5CA065F7}" type="parTrans" cxnId="{E3E5135E-A777-4C9A-80D8-6107E2684A9A}">
      <dgm:prSet/>
      <dgm:spPr/>
      <dgm:t>
        <a:bodyPr/>
        <a:lstStyle/>
        <a:p>
          <a:endParaRPr lang="en-MY" sz="1600"/>
        </a:p>
      </dgm:t>
    </dgm:pt>
    <dgm:pt modelId="{B909C2D0-CB85-47E3-A59B-B966FD331A0C}" type="sibTrans" cxnId="{E3E5135E-A777-4C9A-80D8-6107E2684A9A}">
      <dgm:prSet/>
      <dgm:spPr/>
      <dgm:t>
        <a:bodyPr/>
        <a:lstStyle/>
        <a:p>
          <a:endParaRPr lang="en-MY" sz="1600"/>
        </a:p>
      </dgm:t>
    </dgm:pt>
    <dgm:pt modelId="{8753ED1C-2BAF-4D59-BF60-7234212D4B6F}">
      <dgm:prSet phldrT="[Text]" custT="1"/>
      <dgm:spPr/>
      <dgm:t>
        <a:bodyPr/>
        <a:lstStyle/>
        <a:p>
          <a:r>
            <a:rPr lang="en-MY" sz="1800" b="1" dirty="0"/>
            <a:t>Sculpture </a:t>
          </a:r>
        </a:p>
        <a:p>
          <a:r>
            <a:rPr lang="en-MY" sz="1800" dirty="0"/>
            <a:t>(consisting of any sculpture made from waste and recyclable materials)</a:t>
          </a:r>
        </a:p>
      </dgm:t>
    </dgm:pt>
    <dgm:pt modelId="{928C338D-61EA-4E66-9B38-003D309B38F1}" type="parTrans" cxnId="{AEC811CE-000D-4F8E-A415-299D5CC43252}">
      <dgm:prSet/>
      <dgm:spPr/>
      <dgm:t>
        <a:bodyPr/>
        <a:lstStyle/>
        <a:p>
          <a:endParaRPr lang="en-MY" sz="1600"/>
        </a:p>
      </dgm:t>
    </dgm:pt>
    <dgm:pt modelId="{8038809A-A43E-4495-89FA-E2EC9E0D9B87}" type="sibTrans" cxnId="{AEC811CE-000D-4F8E-A415-299D5CC43252}">
      <dgm:prSet/>
      <dgm:spPr/>
      <dgm:t>
        <a:bodyPr/>
        <a:lstStyle/>
        <a:p>
          <a:endParaRPr lang="en-MY" sz="1600"/>
        </a:p>
      </dgm:t>
    </dgm:pt>
    <dgm:pt modelId="{785C0D75-4905-4613-8890-E20E0E220808}">
      <dgm:prSet phldrT="[Text]" custT="1"/>
      <dgm:spPr/>
      <dgm:t>
        <a:bodyPr/>
        <a:lstStyle/>
        <a:p>
          <a:r>
            <a:rPr lang="en-MY" sz="2000" b="1" dirty="0"/>
            <a:t>Intangible art</a:t>
          </a:r>
        </a:p>
      </dgm:t>
    </dgm:pt>
    <dgm:pt modelId="{D36F4497-B2A1-4AFA-8885-2A5B1C48C84C}" type="parTrans" cxnId="{7038133C-6611-4899-A27B-BBFA365717DC}">
      <dgm:prSet/>
      <dgm:spPr/>
      <dgm:t>
        <a:bodyPr/>
        <a:lstStyle/>
        <a:p>
          <a:endParaRPr lang="en-MY" sz="1600"/>
        </a:p>
      </dgm:t>
    </dgm:pt>
    <dgm:pt modelId="{39B87858-8D39-4D18-903B-4E8C69B7B985}" type="sibTrans" cxnId="{7038133C-6611-4899-A27B-BBFA365717DC}">
      <dgm:prSet/>
      <dgm:spPr/>
      <dgm:t>
        <a:bodyPr/>
        <a:lstStyle/>
        <a:p>
          <a:endParaRPr lang="en-MY" sz="1600"/>
        </a:p>
      </dgm:t>
    </dgm:pt>
    <dgm:pt modelId="{BFA650D6-5750-48BE-AFBE-5E616161EF6D}">
      <dgm:prSet phldrT="[Text]" custT="1"/>
      <dgm:spPr/>
      <dgm:t>
        <a:bodyPr/>
        <a:lstStyle/>
        <a:p>
          <a:r>
            <a:rPr lang="en-MY" sz="1800" b="1" dirty="0"/>
            <a:t>Poetry </a:t>
          </a:r>
        </a:p>
        <a:p>
          <a:r>
            <a:rPr lang="en-MY" sz="1800" dirty="0"/>
            <a:t>(consisting of poems in English and </a:t>
          </a:r>
          <a:r>
            <a:rPr lang="en-MY" sz="1800" dirty="0" err="1"/>
            <a:t>Bahasa</a:t>
          </a:r>
          <a:r>
            <a:rPr lang="en-MY" sz="1800" dirty="0"/>
            <a:t> Malaysia)</a:t>
          </a:r>
        </a:p>
      </dgm:t>
    </dgm:pt>
    <dgm:pt modelId="{BBA6FF7F-7F38-49AF-AF65-7D6AEF198226}" type="parTrans" cxnId="{87253695-B7BC-4091-A14F-5983EFD1DFFA}">
      <dgm:prSet/>
      <dgm:spPr/>
      <dgm:t>
        <a:bodyPr/>
        <a:lstStyle/>
        <a:p>
          <a:endParaRPr lang="en-MY" sz="1600"/>
        </a:p>
      </dgm:t>
    </dgm:pt>
    <dgm:pt modelId="{578D0B2D-FB01-4468-AF48-D7521317B910}" type="sibTrans" cxnId="{87253695-B7BC-4091-A14F-5983EFD1DFFA}">
      <dgm:prSet/>
      <dgm:spPr/>
      <dgm:t>
        <a:bodyPr/>
        <a:lstStyle/>
        <a:p>
          <a:endParaRPr lang="en-MY" sz="1600"/>
        </a:p>
      </dgm:t>
    </dgm:pt>
    <dgm:pt modelId="{9FA520F2-EAFE-414A-82A5-282F49BA3174}" type="pres">
      <dgm:prSet presAssocID="{6D18D22D-DD2C-4877-9220-93B814EF3C18}" presName="list" presStyleCnt="0">
        <dgm:presLayoutVars>
          <dgm:dir/>
          <dgm:animLvl val="lvl"/>
        </dgm:presLayoutVars>
      </dgm:prSet>
      <dgm:spPr/>
    </dgm:pt>
    <dgm:pt modelId="{79FC6D0C-D224-4631-9E87-61EE1614FFBE}" type="pres">
      <dgm:prSet presAssocID="{6E5ED453-D8FB-4354-BCC3-DDE73D6C1966}" presName="posSpace" presStyleCnt="0"/>
      <dgm:spPr/>
    </dgm:pt>
    <dgm:pt modelId="{94762A08-9F6E-4FE5-9626-12FDA1F92F98}" type="pres">
      <dgm:prSet presAssocID="{6E5ED453-D8FB-4354-BCC3-DDE73D6C1966}" presName="vertFlow" presStyleCnt="0"/>
      <dgm:spPr/>
    </dgm:pt>
    <dgm:pt modelId="{A0D78CD0-9B9F-4816-AEF9-47160FCC03DE}" type="pres">
      <dgm:prSet presAssocID="{6E5ED453-D8FB-4354-BCC3-DDE73D6C1966}" presName="topSpace" presStyleCnt="0"/>
      <dgm:spPr/>
    </dgm:pt>
    <dgm:pt modelId="{DC3A7013-4081-4664-96B8-DCFF037AD5FE}" type="pres">
      <dgm:prSet presAssocID="{6E5ED453-D8FB-4354-BCC3-DDE73D6C1966}" presName="firstComp" presStyleCnt="0"/>
      <dgm:spPr/>
    </dgm:pt>
    <dgm:pt modelId="{51B2B751-8AF7-42AE-9FB9-05F8BFC08DD9}" type="pres">
      <dgm:prSet presAssocID="{6E5ED453-D8FB-4354-BCC3-DDE73D6C1966}" presName="firstChild" presStyleLbl="bgAccFollowNode1" presStyleIdx="0" presStyleCnt="3"/>
      <dgm:spPr/>
    </dgm:pt>
    <dgm:pt modelId="{D6B6694D-3C41-43DE-B571-05E8CBB83AF2}" type="pres">
      <dgm:prSet presAssocID="{6E5ED453-D8FB-4354-BCC3-DDE73D6C1966}" presName="firstChildTx" presStyleLbl="bgAccFollowNode1" presStyleIdx="0" presStyleCnt="3">
        <dgm:presLayoutVars>
          <dgm:bulletEnabled val="1"/>
        </dgm:presLayoutVars>
      </dgm:prSet>
      <dgm:spPr/>
    </dgm:pt>
    <dgm:pt modelId="{2DFF80D8-9A50-42F1-AA32-8D169E949A20}" type="pres">
      <dgm:prSet presAssocID="{8753ED1C-2BAF-4D59-BF60-7234212D4B6F}" presName="comp" presStyleCnt="0"/>
      <dgm:spPr/>
    </dgm:pt>
    <dgm:pt modelId="{B3BCB96B-196F-4CB1-88E1-6CB94239FB89}" type="pres">
      <dgm:prSet presAssocID="{8753ED1C-2BAF-4D59-BF60-7234212D4B6F}" presName="child" presStyleLbl="bgAccFollowNode1" presStyleIdx="1" presStyleCnt="3"/>
      <dgm:spPr/>
    </dgm:pt>
    <dgm:pt modelId="{E84E5EC4-476A-4DF5-95DC-3393CE9985A5}" type="pres">
      <dgm:prSet presAssocID="{8753ED1C-2BAF-4D59-BF60-7234212D4B6F}" presName="childTx" presStyleLbl="bgAccFollowNode1" presStyleIdx="1" presStyleCnt="3">
        <dgm:presLayoutVars>
          <dgm:bulletEnabled val="1"/>
        </dgm:presLayoutVars>
      </dgm:prSet>
      <dgm:spPr/>
    </dgm:pt>
    <dgm:pt modelId="{F9A814CF-D5BB-4086-9F40-62508DEBFA31}" type="pres">
      <dgm:prSet presAssocID="{6E5ED453-D8FB-4354-BCC3-DDE73D6C1966}" presName="negSpace" presStyleCnt="0"/>
      <dgm:spPr/>
    </dgm:pt>
    <dgm:pt modelId="{22CE6E5F-887A-4DEB-B1F9-1A775D0308EB}" type="pres">
      <dgm:prSet presAssocID="{6E5ED453-D8FB-4354-BCC3-DDE73D6C1966}" presName="circle" presStyleLbl="node1" presStyleIdx="0" presStyleCnt="2"/>
      <dgm:spPr/>
    </dgm:pt>
    <dgm:pt modelId="{F6AFD7A1-B1C1-4EEB-BEE6-C3AAC260100E}" type="pres">
      <dgm:prSet presAssocID="{313850C1-7F9C-447D-8613-B65B7DC10999}" presName="transSpace" presStyleCnt="0"/>
      <dgm:spPr/>
    </dgm:pt>
    <dgm:pt modelId="{9682E0EE-E011-4B9F-A9AC-CA27A2E22DEA}" type="pres">
      <dgm:prSet presAssocID="{785C0D75-4905-4613-8890-E20E0E220808}" presName="posSpace" presStyleCnt="0"/>
      <dgm:spPr/>
    </dgm:pt>
    <dgm:pt modelId="{5C858CAA-B4E4-4405-9CB7-3A76D9762711}" type="pres">
      <dgm:prSet presAssocID="{785C0D75-4905-4613-8890-E20E0E220808}" presName="vertFlow" presStyleCnt="0"/>
      <dgm:spPr/>
    </dgm:pt>
    <dgm:pt modelId="{3EDA3D71-9CBD-4537-9D00-6EB8ED22197D}" type="pres">
      <dgm:prSet presAssocID="{785C0D75-4905-4613-8890-E20E0E220808}" presName="topSpace" presStyleCnt="0"/>
      <dgm:spPr/>
    </dgm:pt>
    <dgm:pt modelId="{17E0F244-1FF5-4E3F-A369-AAA0AE02ACE0}" type="pres">
      <dgm:prSet presAssocID="{785C0D75-4905-4613-8890-E20E0E220808}" presName="firstComp" presStyleCnt="0"/>
      <dgm:spPr/>
    </dgm:pt>
    <dgm:pt modelId="{36E4B253-F8D9-43A2-9281-88C766771D5F}" type="pres">
      <dgm:prSet presAssocID="{785C0D75-4905-4613-8890-E20E0E220808}" presName="firstChild" presStyleLbl="bgAccFollowNode1" presStyleIdx="2" presStyleCnt="3" custScaleY="138511"/>
      <dgm:spPr/>
    </dgm:pt>
    <dgm:pt modelId="{CB727206-1B22-4DA8-AA31-EBBFFDE2D4A3}" type="pres">
      <dgm:prSet presAssocID="{785C0D75-4905-4613-8890-E20E0E220808}" presName="firstChildTx" presStyleLbl="bgAccFollowNode1" presStyleIdx="2" presStyleCnt="3">
        <dgm:presLayoutVars>
          <dgm:bulletEnabled val="1"/>
        </dgm:presLayoutVars>
      </dgm:prSet>
      <dgm:spPr/>
    </dgm:pt>
    <dgm:pt modelId="{6D2D05D9-D513-49AA-845A-0E501FBCE5DC}" type="pres">
      <dgm:prSet presAssocID="{785C0D75-4905-4613-8890-E20E0E220808}" presName="negSpace" presStyleCnt="0"/>
      <dgm:spPr/>
    </dgm:pt>
    <dgm:pt modelId="{350D98AF-2776-4191-9E63-3DD337A2FD52}" type="pres">
      <dgm:prSet presAssocID="{785C0D75-4905-4613-8890-E20E0E220808}" presName="circle" presStyleLbl="node1" presStyleIdx="1" presStyleCnt="2"/>
      <dgm:spPr/>
    </dgm:pt>
  </dgm:ptLst>
  <dgm:cxnLst>
    <dgm:cxn modelId="{CECEB60C-4066-4F6D-84D4-C0DBCAFCCDC2}" type="presOf" srcId="{8753ED1C-2BAF-4D59-BF60-7234212D4B6F}" destId="{E84E5EC4-476A-4DF5-95DC-3393CE9985A5}" srcOrd="1" destOrd="0" presId="urn:microsoft.com/office/officeart/2005/8/layout/hList9"/>
    <dgm:cxn modelId="{2A4E2A1A-366E-4B82-974E-D1EFBDC43CC0}" type="presOf" srcId="{785C0D75-4905-4613-8890-E20E0E220808}" destId="{350D98AF-2776-4191-9E63-3DD337A2FD52}" srcOrd="0" destOrd="0" presId="urn:microsoft.com/office/officeart/2005/8/layout/hList9"/>
    <dgm:cxn modelId="{18680023-0DE8-43F6-B0AE-79464B8A2A04}" type="presOf" srcId="{1CCCF2F5-4557-4D8F-9832-D2B0FDEE52AD}" destId="{51B2B751-8AF7-42AE-9FB9-05F8BFC08DD9}" srcOrd="0" destOrd="0" presId="urn:microsoft.com/office/officeart/2005/8/layout/hList9"/>
    <dgm:cxn modelId="{7038133C-6611-4899-A27B-BBFA365717DC}" srcId="{6D18D22D-DD2C-4877-9220-93B814EF3C18}" destId="{785C0D75-4905-4613-8890-E20E0E220808}" srcOrd="1" destOrd="0" parTransId="{D36F4497-B2A1-4AFA-8885-2A5B1C48C84C}" sibTransId="{39B87858-8D39-4D18-903B-4E8C69B7B985}"/>
    <dgm:cxn modelId="{95554E43-BD87-47E9-9ED0-8471CDF7BD4F}" type="presOf" srcId="{6D18D22D-DD2C-4877-9220-93B814EF3C18}" destId="{9FA520F2-EAFE-414A-82A5-282F49BA3174}" srcOrd="0" destOrd="0" presId="urn:microsoft.com/office/officeart/2005/8/layout/hList9"/>
    <dgm:cxn modelId="{851F764E-F5CF-4A37-B157-D69C04EE7747}" type="presOf" srcId="{BFA650D6-5750-48BE-AFBE-5E616161EF6D}" destId="{CB727206-1B22-4DA8-AA31-EBBFFDE2D4A3}" srcOrd="1" destOrd="0" presId="urn:microsoft.com/office/officeart/2005/8/layout/hList9"/>
    <dgm:cxn modelId="{4B851D50-3D76-443F-A1B3-57DB94392F0D}" type="presOf" srcId="{8753ED1C-2BAF-4D59-BF60-7234212D4B6F}" destId="{B3BCB96B-196F-4CB1-88E1-6CB94239FB89}" srcOrd="0" destOrd="0" presId="urn:microsoft.com/office/officeart/2005/8/layout/hList9"/>
    <dgm:cxn modelId="{E3E5135E-A777-4C9A-80D8-6107E2684A9A}" srcId="{6E5ED453-D8FB-4354-BCC3-DDE73D6C1966}" destId="{1CCCF2F5-4557-4D8F-9832-D2B0FDEE52AD}" srcOrd="0" destOrd="0" parTransId="{4D8EC4F3-A0BA-4B7C-B38F-D69F5CA065F7}" sibTransId="{B909C2D0-CB85-47E3-A59B-B966FD331A0C}"/>
    <dgm:cxn modelId="{F762E88D-8B84-4C20-A95D-16A414F93B9E}" type="presOf" srcId="{6E5ED453-D8FB-4354-BCC3-DDE73D6C1966}" destId="{22CE6E5F-887A-4DEB-B1F9-1A775D0308EB}" srcOrd="0" destOrd="0" presId="urn:microsoft.com/office/officeart/2005/8/layout/hList9"/>
    <dgm:cxn modelId="{87253695-B7BC-4091-A14F-5983EFD1DFFA}" srcId="{785C0D75-4905-4613-8890-E20E0E220808}" destId="{BFA650D6-5750-48BE-AFBE-5E616161EF6D}" srcOrd="0" destOrd="0" parTransId="{BBA6FF7F-7F38-49AF-AF65-7D6AEF198226}" sibTransId="{578D0B2D-FB01-4468-AF48-D7521317B910}"/>
    <dgm:cxn modelId="{0D22C19C-9C80-4819-8DFD-A8D110E549AC}" type="presOf" srcId="{1CCCF2F5-4557-4D8F-9832-D2B0FDEE52AD}" destId="{D6B6694D-3C41-43DE-B571-05E8CBB83AF2}" srcOrd="1" destOrd="0" presId="urn:microsoft.com/office/officeart/2005/8/layout/hList9"/>
    <dgm:cxn modelId="{E65243A5-CD59-4C21-8D94-8937A9FF3564}" srcId="{6D18D22D-DD2C-4877-9220-93B814EF3C18}" destId="{6E5ED453-D8FB-4354-BCC3-DDE73D6C1966}" srcOrd="0" destOrd="0" parTransId="{02C9F35D-8218-41BF-A377-7B0E36A9D676}" sibTransId="{313850C1-7F9C-447D-8613-B65B7DC10999}"/>
    <dgm:cxn modelId="{8F9E50AA-4223-45E2-B7DF-86A431CF1F69}" type="presOf" srcId="{BFA650D6-5750-48BE-AFBE-5E616161EF6D}" destId="{36E4B253-F8D9-43A2-9281-88C766771D5F}" srcOrd="0" destOrd="0" presId="urn:microsoft.com/office/officeart/2005/8/layout/hList9"/>
    <dgm:cxn modelId="{AEC811CE-000D-4F8E-A415-299D5CC43252}" srcId="{6E5ED453-D8FB-4354-BCC3-DDE73D6C1966}" destId="{8753ED1C-2BAF-4D59-BF60-7234212D4B6F}" srcOrd="1" destOrd="0" parTransId="{928C338D-61EA-4E66-9B38-003D309B38F1}" sibTransId="{8038809A-A43E-4495-89FA-E2EC9E0D9B87}"/>
    <dgm:cxn modelId="{F6A9C2AF-E651-47E2-8CE7-D9AA5AF1A333}" type="presParOf" srcId="{9FA520F2-EAFE-414A-82A5-282F49BA3174}" destId="{79FC6D0C-D224-4631-9E87-61EE1614FFBE}" srcOrd="0" destOrd="0" presId="urn:microsoft.com/office/officeart/2005/8/layout/hList9"/>
    <dgm:cxn modelId="{D1C6C65D-CDDA-4BBF-9614-9A77EB3293C7}" type="presParOf" srcId="{9FA520F2-EAFE-414A-82A5-282F49BA3174}" destId="{94762A08-9F6E-4FE5-9626-12FDA1F92F98}" srcOrd="1" destOrd="0" presId="urn:microsoft.com/office/officeart/2005/8/layout/hList9"/>
    <dgm:cxn modelId="{5918D1D4-89E5-4933-9EEF-E82A4EA30AC0}" type="presParOf" srcId="{94762A08-9F6E-4FE5-9626-12FDA1F92F98}" destId="{A0D78CD0-9B9F-4816-AEF9-47160FCC03DE}" srcOrd="0" destOrd="0" presId="urn:microsoft.com/office/officeart/2005/8/layout/hList9"/>
    <dgm:cxn modelId="{4D06FC00-236D-457C-8064-8AE8F59F51FF}" type="presParOf" srcId="{94762A08-9F6E-4FE5-9626-12FDA1F92F98}" destId="{DC3A7013-4081-4664-96B8-DCFF037AD5FE}" srcOrd="1" destOrd="0" presId="urn:microsoft.com/office/officeart/2005/8/layout/hList9"/>
    <dgm:cxn modelId="{218465F8-911D-41D7-851B-B9BC2DFD4795}" type="presParOf" srcId="{DC3A7013-4081-4664-96B8-DCFF037AD5FE}" destId="{51B2B751-8AF7-42AE-9FB9-05F8BFC08DD9}" srcOrd="0" destOrd="0" presId="urn:microsoft.com/office/officeart/2005/8/layout/hList9"/>
    <dgm:cxn modelId="{69C0ED07-86B0-4C1A-B3DA-1DE200A56052}" type="presParOf" srcId="{DC3A7013-4081-4664-96B8-DCFF037AD5FE}" destId="{D6B6694D-3C41-43DE-B571-05E8CBB83AF2}" srcOrd="1" destOrd="0" presId="urn:microsoft.com/office/officeart/2005/8/layout/hList9"/>
    <dgm:cxn modelId="{6315AA30-BAA7-4BA0-80B1-20EF88635989}" type="presParOf" srcId="{94762A08-9F6E-4FE5-9626-12FDA1F92F98}" destId="{2DFF80D8-9A50-42F1-AA32-8D169E949A20}" srcOrd="2" destOrd="0" presId="urn:microsoft.com/office/officeart/2005/8/layout/hList9"/>
    <dgm:cxn modelId="{A8B61D3F-DDF9-4BA6-8238-7E82199CB6F3}" type="presParOf" srcId="{2DFF80D8-9A50-42F1-AA32-8D169E949A20}" destId="{B3BCB96B-196F-4CB1-88E1-6CB94239FB89}" srcOrd="0" destOrd="0" presId="urn:microsoft.com/office/officeart/2005/8/layout/hList9"/>
    <dgm:cxn modelId="{CB78C0CD-1424-4708-B8CB-C29B9786AEA1}" type="presParOf" srcId="{2DFF80D8-9A50-42F1-AA32-8D169E949A20}" destId="{E84E5EC4-476A-4DF5-95DC-3393CE9985A5}" srcOrd="1" destOrd="0" presId="urn:microsoft.com/office/officeart/2005/8/layout/hList9"/>
    <dgm:cxn modelId="{289E50E0-8B2D-4E47-B97C-34D23B10472A}" type="presParOf" srcId="{9FA520F2-EAFE-414A-82A5-282F49BA3174}" destId="{F9A814CF-D5BB-4086-9F40-62508DEBFA31}" srcOrd="2" destOrd="0" presId="urn:microsoft.com/office/officeart/2005/8/layout/hList9"/>
    <dgm:cxn modelId="{8C5BC164-93CB-43A9-A9E5-3E0CB1EE6EF7}" type="presParOf" srcId="{9FA520F2-EAFE-414A-82A5-282F49BA3174}" destId="{22CE6E5F-887A-4DEB-B1F9-1A775D0308EB}" srcOrd="3" destOrd="0" presId="urn:microsoft.com/office/officeart/2005/8/layout/hList9"/>
    <dgm:cxn modelId="{D07998F3-2EA2-487E-B2A3-A3D782D0163E}" type="presParOf" srcId="{9FA520F2-EAFE-414A-82A5-282F49BA3174}" destId="{F6AFD7A1-B1C1-4EEB-BEE6-C3AAC260100E}" srcOrd="4" destOrd="0" presId="urn:microsoft.com/office/officeart/2005/8/layout/hList9"/>
    <dgm:cxn modelId="{F62F3EAB-E569-41A5-BE6C-32D5E01AEF01}" type="presParOf" srcId="{9FA520F2-EAFE-414A-82A5-282F49BA3174}" destId="{9682E0EE-E011-4B9F-A9AC-CA27A2E22DEA}" srcOrd="5" destOrd="0" presId="urn:microsoft.com/office/officeart/2005/8/layout/hList9"/>
    <dgm:cxn modelId="{B3AD5B22-02AA-4B75-86FD-7C6E91647E71}" type="presParOf" srcId="{9FA520F2-EAFE-414A-82A5-282F49BA3174}" destId="{5C858CAA-B4E4-4405-9CB7-3A76D9762711}" srcOrd="6" destOrd="0" presId="urn:microsoft.com/office/officeart/2005/8/layout/hList9"/>
    <dgm:cxn modelId="{F637EF85-2278-4312-BCE4-A13230D3AA6E}" type="presParOf" srcId="{5C858CAA-B4E4-4405-9CB7-3A76D9762711}" destId="{3EDA3D71-9CBD-4537-9D00-6EB8ED22197D}" srcOrd="0" destOrd="0" presId="urn:microsoft.com/office/officeart/2005/8/layout/hList9"/>
    <dgm:cxn modelId="{33AE115E-FE2C-41AD-8C61-7E8C059A69F2}" type="presParOf" srcId="{5C858CAA-B4E4-4405-9CB7-3A76D9762711}" destId="{17E0F244-1FF5-4E3F-A369-AAA0AE02ACE0}" srcOrd="1" destOrd="0" presId="urn:microsoft.com/office/officeart/2005/8/layout/hList9"/>
    <dgm:cxn modelId="{C8D23D81-BE2B-4202-A6E1-E1888E6F10BE}" type="presParOf" srcId="{17E0F244-1FF5-4E3F-A369-AAA0AE02ACE0}" destId="{36E4B253-F8D9-43A2-9281-88C766771D5F}" srcOrd="0" destOrd="0" presId="urn:microsoft.com/office/officeart/2005/8/layout/hList9"/>
    <dgm:cxn modelId="{2AB93100-24AA-4AB6-87C1-A286424FA844}" type="presParOf" srcId="{17E0F244-1FF5-4E3F-A369-AAA0AE02ACE0}" destId="{CB727206-1B22-4DA8-AA31-EBBFFDE2D4A3}" srcOrd="1" destOrd="0" presId="urn:microsoft.com/office/officeart/2005/8/layout/hList9"/>
    <dgm:cxn modelId="{6EABB833-55F5-48B7-8809-3499855B2F8C}" type="presParOf" srcId="{9FA520F2-EAFE-414A-82A5-282F49BA3174}" destId="{6D2D05D9-D513-49AA-845A-0E501FBCE5DC}" srcOrd="7" destOrd="0" presId="urn:microsoft.com/office/officeart/2005/8/layout/hList9"/>
    <dgm:cxn modelId="{1795BDEE-75E8-42A8-B6D4-7BD17D6F2B43}" type="presParOf" srcId="{9FA520F2-EAFE-414A-82A5-282F49BA3174}" destId="{350D98AF-2776-4191-9E63-3DD337A2FD52}"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70A315-EBF0-44CE-9A65-6405E48777FC}" type="doc">
      <dgm:prSet loTypeId="urn:microsoft.com/office/officeart/2005/8/layout/venn3" loCatId="relationship" qsTypeId="urn:microsoft.com/office/officeart/2005/8/quickstyle/simple1" qsCatId="simple" csTypeId="urn:microsoft.com/office/officeart/2005/8/colors/colorful3" csCatId="colorful" phldr="1"/>
      <dgm:spPr/>
    </dgm:pt>
    <dgm:pt modelId="{CE41FD9B-7FB3-4B8B-96D4-2348EC06C3C8}">
      <dgm:prSet phldrT="[Text]"/>
      <dgm:spPr/>
      <dgm:t>
        <a:bodyPr/>
        <a:lstStyle/>
        <a:p>
          <a:r>
            <a:rPr lang="en-US" dirty="0"/>
            <a:t>Cost control</a:t>
          </a:r>
          <a:endParaRPr lang="en-MY" dirty="0"/>
        </a:p>
      </dgm:t>
    </dgm:pt>
    <dgm:pt modelId="{580B738C-A4E2-41BF-805B-7951E62AAC9D}" type="parTrans" cxnId="{6DF910EB-23C2-4124-BD2F-04699FA19A0C}">
      <dgm:prSet/>
      <dgm:spPr/>
      <dgm:t>
        <a:bodyPr/>
        <a:lstStyle/>
        <a:p>
          <a:endParaRPr lang="en-MY"/>
        </a:p>
      </dgm:t>
    </dgm:pt>
    <dgm:pt modelId="{0DF21751-5BF5-4237-911E-E03DF0A386C4}" type="sibTrans" cxnId="{6DF910EB-23C2-4124-BD2F-04699FA19A0C}">
      <dgm:prSet/>
      <dgm:spPr/>
      <dgm:t>
        <a:bodyPr/>
        <a:lstStyle/>
        <a:p>
          <a:endParaRPr lang="en-MY"/>
        </a:p>
      </dgm:t>
    </dgm:pt>
    <dgm:pt modelId="{B779AEC9-0AF2-4CE3-95E5-C0902BE3F7BC}">
      <dgm:prSet phldrT="[Text]"/>
      <dgm:spPr/>
      <dgm:t>
        <a:bodyPr/>
        <a:lstStyle/>
        <a:p>
          <a:r>
            <a:rPr lang="en-US" dirty="0"/>
            <a:t>Quality control</a:t>
          </a:r>
          <a:endParaRPr lang="en-MY" dirty="0"/>
        </a:p>
      </dgm:t>
    </dgm:pt>
    <dgm:pt modelId="{4EFBABEE-7985-4FC5-8CC9-73AE76996201}" type="parTrans" cxnId="{618F7A5B-4DE7-4596-9568-0F9B920F19C8}">
      <dgm:prSet/>
      <dgm:spPr/>
      <dgm:t>
        <a:bodyPr/>
        <a:lstStyle/>
        <a:p>
          <a:endParaRPr lang="en-MY"/>
        </a:p>
      </dgm:t>
    </dgm:pt>
    <dgm:pt modelId="{36F54D70-D536-44B2-AB19-F5F2844064DE}" type="sibTrans" cxnId="{618F7A5B-4DE7-4596-9568-0F9B920F19C8}">
      <dgm:prSet/>
      <dgm:spPr/>
      <dgm:t>
        <a:bodyPr/>
        <a:lstStyle/>
        <a:p>
          <a:endParaRPr lang="en-MY"/>
        </a:p>
      </dgm:t>
    </dgm:pt>
    <dgm:pt modelId="{0CD24F73-7775-4766-847B-9968D09C154A}">
      <dgm:prSet phldrT="[Text]"/>
      <dgm:spPr/>
      <dgm:t>
        <a:bodyPr/>
        <a:lstStyle/>
        <a:p>
          <a:r>
            <a:rPr lang="en-US" dirty="0"/>
            <a:t>Manpower control</a:t>
          </a:r>
          <a:endParaRPr lang="en-MY" dirty="0"/>
        </a:p>
      </dgm:t>
    </dgm:pt>
    <dgm:pt modelId="{BFCF5CE3-F989-4083-95F4-7809C6B5E969}" type="parTrans" cxnId="{97D2EA1F-F4D0-46D7-B26A-D3BB0A5DC19F}">
      <dgm:prSet/>
      <dgm:spPr/>
      <dgm:t>
        <a:bodyPr/>
        <a:lstStyle/>
        <a:p>
          <a:endParaRPr lang="en-MY"/>
        </a:p>
      </dgm:t>
    </dgm:pt>
    <dgm:pt modelId="{2125A59C-586D-4085-A4FA-0BAD0AA8EDDE}" type="sibTrans" cxnId="{97D2EA1F-F4D0-46D7-B26A-D3BB0A5DC19F}">
      <dgm:prSet/>
      <dgm:spPr/>
      <dgm:t>
        <a:bodyPr/>
        <a:lstStyle/>
        <a:p>
          <a:endParaRPr lang="en-MY"/>
        </a:p>
      </dgm:t>
    </dgm:pt>
    <dgm:pt modelId="{BAD9EEA8-1AF1-411A-B800-D2A527B7CEDC}">
      <dgm:prSet/>
      <dgm:spPr/>
      <dgm:t>
        <a:bodyPr/>
        <a:lstStyle/>
        <a:p>
          <a:r>
            <a:rPr lang="en-US" dirty="0"/>
            <a:t>Health &amp; safety control</a:t>
          </a:r>
          <a:endParaRPr lang="en-MY" dirty="0"/>
        </a:p>
      </dgm:t>
    </dgm:pt>
    <dgm:pt modelId="{A1006DD0-CFED-465B-8AF7-872A1F8DA2F5}" type="parTrans" cxnId="{77761930-5770-47D0-A9C0-08C3DA82BB30}">
      <dgm:prSet/>
      <dgm:spPr/>
      <dgm:t>
        <a:bodyPr/>
        <a:lstStyle/>
        <a:p>
          <a:endParaRPr lang="en-MY"/>
        </a:p>
      </dgm:t>
    </dgm:pt>
    <dgm:pt modelId="{554ACB11-657D-4A26-8DE8-F84FB4A43696}" type="sibTrans" cxnId="{77761930-5770-47D0-A9C0-08C3DA82BB30}">
      <dgm:prSet/>
      <dgm:spPr/>
      <dgm:t>
        <a:bodyPr/>
        <a:lstStyle/>
        <a:p>
          <a:endParaRPr lang="en-MY"/>
        </a:p>
      </dgm:t>
    </dgm:pt>
    <dgm:pt modelId="{CC37AD3F-CB67-4139-8571-D34EF442EB48}">
      <dgm:prSet/>
      <dgm:spPr/>
      <dgm:t>
        <a:bodyPr/>
        <a:lstStyle/>
        <a:p>
          <a:r>
            <a:rPr lang="en-US" dirty="0"/>
            <a:t>Time control</a:t>
          </a:r>
          <a:endParaRPr lang="en-MY" dirty="0"/>
        </a:p>
      </dgm:t>
    </dgm:pt>
    <dgm:pt modelId="{F2ECFAAC-DE5E-4E5D-90E1-4089F5A84CB5}" type="parTrans" cxnId="{20FCB124-4DED-4180-8C2B-2E04D583ED35}">
      <dgm:prSet/>
      <dgm:spPr/>
      <dgm:t>
        <a:bodyPr/>
        <a:lstStyle/>
        <a:p>
          <a:endParaRPr lang="en-MY"/>
        </a:p>
      </dgm:t>
    </dgm:pt>
    <dgm:pt modelId="{185C92E3-A68B-4FAB-980D-DD8EE6F480E7}" type="sibTrans" cxnId="{20FCB124-4DED-4180-8C2B-2E04D583ED35}">
      <dgm:prSet/>
      <dgm:spPr/>
      <dgm:t>
        <a:bodyPr/>
        <a:lstStyle/>
        <a:p>
          <a:endParaRPr lang="en-MY"/>
        </a:p>
      </dgm:t>
    </dgm:pt>
    <dgm:pt modelId="{A733273B-311E-425D-8A25-01A79D619806}" type="pres">
      <dgm:prSet presAssocID="{D870A315-EBF0-44CE-9A65-6405E48777FC}" presName="Name0" presStyleCnt="0">
        <dgm:presLayoutVars>
          <dgm:dir/>
          <dgm:resizeHandles val="exact"/>
        </dgm:presLayoutVars>
      </dgm:prSet>
      <dgm:spPr/>
    </dgm:pt>
    <dgm:pt modelId="{7A51DF26-D42B-4A52-8437-4DF0CB136F5F}" type="pres">
      <dgm:prSet presAssocID="{CE41FD9B-7FB3-4B8B-96D4-2348EC06C3C8}" presName="Name5" presStyleLbl="vennNode1" presStyleIdx="0" presStyleCnt="5">
        <dgm:presLayoutVars>
          <dgm:bulletEnabled val="1"/>
        </dgm:presLayoutVars>
      </dgm:prSet>
      <dgm:spPr/>
    </dgm:pt>
    <dgm:pt modelId="{13B92725-933B-4A93-A99E-A7B10987ACB0}" type="pres">
      <dgm:prSet presAssocID="{0DF21751-5BF5-4237-911E-E03DF0A386C4}" presName="space" presStyleCnt="0"/>
      <dgm:spPr/>
    </dgm:pt>
    <dgm:pt modelId="{6EFC09D4-6F2A-4FA5-9B79-E1E4097D685A}" type="pres">
      <dgm:prSet presAssocID="{B779AEC9-0AF2-4CE3-95E5-C0902BE3F7BC}" presName="Name5" presStyleLbl="vennNode1" presStyleIdx="1" presStyleCnt="5">
        <dgm:presLayoutVars>
          <dgm:bulletEnabled val="1"/>
        </dgm:presLayoutVars>
      </dgm:prSet>
      <dgm:spPr/>
    </dgm:pt>
    <dgm:pt modelId="{3D4E78F9-FA56-4083-94EA-0FBC422B66AF}" type="pres">
      <dgm:prSet presAssocID="{36F54D70-D536-44B2-AB19-F5F2844064DE}" presName="space" presStyleCnt="0"/>
      <dgm:spPr/>
    </dgm:pt>
    <dgm:pt modelId="{AE84D048-571A-4320-8297-713EC0B42FDD}" type="pres">
      <dgm:prSet presAssocID="{CC37AD3F-CB67-4139-8571-D34EF442EB48}" presName="Name5" presStyleLbl="vennNode1" presStyleIdx="2" presStyleCnt="5">
        <dgm:presLayoutVars>
          <dgm:bulletEnabled val="1"/>
        </dgm:presLayoutVars>
      </dgm:prSet>
      <dgm:spPr/>
    </dgm:pt>
    <dgm:pt modelId="{4E826918-9308-4B93-BE13-A07B0D56B144}" type="pres">
      <dgm:prSet presAssocID="{185C92E3-A68B-4FAB-980D-DD8EE6F480E7}" presName="space" presStyleCnt="0"/>
      <dgm:spPr/>
    </dgm:pt>
    <dgm:pt modelId="{3155D0D4-4A9B-4E67-922B-DF194E81D0B2}" type="pres">
      <dgm:prSet presAssocID="{BAD9EEA8-1AF1-411A-B800-D2A527B7CEDC}" presName="Name5" presStyleLbl="vennNode1" presStyleIdx="3" presStyleCnt="5">
        <dgm:presLayoutVars>
          <dgm:bulletEnabled val="1"/>
        </dgm:presLayoutVars>
      </dgm:prSet>
      <dgm:spPr/>
    </dgm:pt>
    <dgm:pt modelId="{29D30BD4-F7BC-46D5-8A14-81F5B95804D6}" type="pres">
      <dgm:prSet presAssocID="{554ACB11-657D-4A26-8DE8-F84FB4A43696}" presName="space" presStyleCnt="0"/>
      <dgm:spPr/>
    </dgm:pt>
    <dgm:pt modelId="{60FE2F43-6062-40B3-9040-574B76F08422}" type="pres">
      <dgm:prSet presAssocID="{0CD24F73-7775-4766-847B-9968D09C154A}" presName="Name5" presStyleLbl="vennNode1" presStyleIdx="4" presStyleCnt="5">
        <dgm:presLayoutVars>
          <dgm:bulletEnabled val="1"/>
        </dgm:presLayoutVars>
      </dgm:prSet>
      <dgm:spPr/>
    </dgm:pt>
  </dgm:ptLst>
  <dgm:cxnLst>
    <dgm:cxn modelId="{FDA36E06-9BA5-4CCD-99A2-217500ED0092}" type="presOf" srcId="{D870A315-EBF0-44CE-9A65-6405E48777FC}" destId="{A733273B-311E-425D-8A25-01A79D619806}" srcOrd="0" destOrd="0" presId="urn:microsoft.com/office/officeart/2005/8/layout/venn3"/>
    <dgm:cxn modelId="{BF33500D-E281-4520-8EC2-A90A0BED3C14}" type="presOf" srcId="{BAD9EEA8-1AF1-411A-B800-D2A527B7CEDC}" destId="{3155D0D4-4A9B-4E67-922B-DF194E81D0B2}" srcOrd="0" destOrd="0" presId="urn:microsoft.com/office/officeart/2005/8/layout/venn3"/>
    <dgm:cxn modelId="{97D2EA1F-F4D0-46D7-B26A-D3BB0A5DC19F}" srcId="{D870A315-EBF0-44CE-9A65-6405E48777FC}" destId="{0CD24F73-7775-4766-847B-9968D09C154A}" srcOrd="4" destOrd="0" parTransId="{BFCF5CE3-F989-4083-95F4-7809C6B5E969}" sibTransId="{2125A59C-586D-4085-A4FA-0BAD0AA8EDDE}"/>
    <dgm:cxn modelId="{20FCB124-4DED-4180-8C2B-2E04D583ED35}" srcId="{D870A315-EBF0-44CE-9A65-6405E48777FC}" destId="{CC37AD3F-CB67-4139-8571-D34EF442EB48}" srcOrd="2" destOrd="0" parTransId="{F2ECFAAC-DE5E-4E5D-90E1-4089F5A84CB5}" sibTransId="{185C92E3-A68B-4FAB-980D-DD8EE6F480E7}"/>
    <dgm:cxn modelId="{77761930-5770-47D0-A9C0-08C3DA82BB30}" srcId="{D870A315-EBF0-44CE-9A65-6405E48777FC}" destId="{BAD9EEA8-1AF1-411A-B800-D2A527B7CEDC}" srcOrd="3" destOrd="0" parTransId="{A1006DD0-CFED-465B-8AF7-872A1F8DA2F5}" sibTransId="{554ACB11-657D-4A26-8DE8-F84FB4A43696}"/>
    <dgm:cxn modelId="{52F0F738-A0FE-4960-B16D-938FFE0FEF73}" type="presOf" srcId="{B779AEC9-0AF2-4CE3-95E5-C0902BE3F7BC}" destId="{6EFC09D4-6F2A-4FA5-9B79-E1E4097D685A}" srcOrd="0" destOrd="0" presId="urn:microsoft.com/office/officeart/2005/8/layout/venn3"/>
    <dgm:cxn modelId="{DB88C059-D486-4EC2-9578-5BDDCA50D60D}" type="presOf" srcId="{CE41FD9B-7FB3-4B8B-96D4-2348EC06C3C8}" destId="{7A51DF26-D42B-4A52-8437-4DF0CB136F5F}" srcOrd="0" destOrd="0" presId="urn:microsoft.com/office/officeart/2005/8/layout/venn3"/>
    <dgm:cxn modelId="{618F7A5B-4DE7-4596-9568-0F9B920F19C8}" srcId="{D870A315-EBF0-44CE-9A65-6405E48777FC}" destId="{B779AEC9-0AF2-4CE3-95E5-C0902BE3F7BC}" srcOrd="1" destOrd="0" parTransId="{4EFBABEE-7985-4FC5-8CC9-73AE76996201}" sibTransId="{36F54D70-D536-44B2-AB19-F5F2844064DE}"/>
    <dgm:cxn modelId="{29B9D563-B345-4A7D-A7F2-E953C60DAC5D}" type="presOf" srcId="{CC37AD3F-CB67-4139-8571-D34EF442EB48}" destId="{AE84D048-571A-4320-8297-713EC0B42FDD}" srcOrd="0" destOrd="0" presId="urn:microsoft.com/office/officeart/2005/8/layout/venn3"/>
    <dgm:cxn modelId="{6DF910EB-23C2-4124-BD2F-04699FA19A0C}" srcId="{D870A315-EBF0-44CE-9A65-6405E48777FC}" destId="{CE41FD9B-7FB3-4B8B-96D4-2348EC06C3C8}" srcOrd="0" destOrd="0" parTransId="{580B738C-A4E2-41BF-805B-7951E62AAC9D}" sibTransId="{0DF21751-5BF5-4237-911E-E03DF0A386C4}"/>
    <dgm:cxn modelId="{F9859BFB-E028-4D20-8485-E695518DC471}" type="presOf" srcId="{0CD24F73-7775-4766-847B-9968D09C154A}" destId="{60FE2F43-6062-40B3-9040-574B76F08422}" srcOrd="0" destOrd="0" presId="urn:microsoft.com/office/officeart/2005/8/layout/venn3"/>
    <dgm:cxn modelId="{1B4DF426-79C6-4806-BA44-16D25A2E95F1}" type="presParOf" srcId="{A733273B-311E-425D-8A25-01A79D619806}" destId="{7A51DF26-D42B-4A52-8437-4DF0CB136F5F}" srcOrd="0" destOrd="0" presId="urn:microsoft.com/office/officeart/2005/8/layout/venn3"/>
    <dgm:cxn modelId="{658DA31C-CE49-4C3C-968A-EA4F1B5AE1FF}" type="presParOf" srcId="{A733273B-311E-425D-8A25-01A79D619806}" destId="{13B92725-933B-4A93-A99E-A7B10987ACB0}" srcOrd="1" destOrd="0" presId="urn:microsoft.com/office/officeart/2005/8/layout/venn3"/>
    <dgm:cxn modelId="{85564B85-F48C-49EE-93B9-B27A2E6624B1}" type="presParOf" srcId="{A733273B-311E-425D-8A25-01A79D619806}" destId="{6EFC09D4-6F2A-4FA5-9B79-E1E4097D685A}" srcOrd="2" destOrd="0" presId="urn:microsoft.com/office/officeart/2005/8/layout/venn3"/>
    <dgm:cxn modelId="{CC1BF662-0F88-4213-8C6D-6DE9D2B74DD0}" type="presParOf" srcId="{A733273B-311E-425D-8A25-01A79D619806}" destId="{3D4E78F9-FA56-4083-94EA-0FBC422B66AF}" srcOrd="3" destOrd="0" presId="urn:microsoft.com/office/officeart/2005/8/layout/venn3"/>
    <dgm:cxn modelId="{9E890E60-3EB5-4E51-BA1D-6202311FD3A7}" type="presParOf" srcId="{A733273B-311E-425D-8A25-01A79D619806}" destId="{AE84D048-571A-4320-8297-713EC0B42FDD}" srcOrd="4" destOrd="0" presId="urn:microsoft.com/office/officeart/2005/8/layout/venn3"/>
    <dgm:cxn modelId="{C41557FE-7BB1-49F0-B797-EF589CF04FA7}" type="presParOf" srcId="{A733273B-311E-425D-8A25-01A79D619806}" destId="{4E826918-9308-4B93-BE13-A07B0D56B144}" srcOrd="5" destOrd="0" presId="urn:microsoft.com/office/officeart/2005/8/layout/venn3"/>
    <dgm:cxn modelId="{C10CD5A1-AE9B-48D9-866A-3CC377F42315}" type="presParOf" srcId="{A733273B-311E-425D-8A25-01A79D619806}" destId="{3155D0D4-4A9B-4E67-922B-DF194E81D0B2}" srcOrd="6" destOrd="0" presId="urn:microsoft.com/office/officeart/2005/8/layout/venn3"/>
    <dgm:cxn modelId="{AF880756-5F97-4013-88DA-F2264502AAAA}" type="presParOf" srcId="{A733273B-311E-425D-8A25-01A79D619806}" destId="{29D30BD4-F7BC-46D5-8A14-81F5B95804D6}" srcOrd="7" destOrd="0" presId="urn:microsoft.com/office/officeart/2005/8/layout/venn3"/>
    <dgm:cxn modelId="{9EFB3751-7C8B-4F77-8750-714FA2AB6BC4}" type="presParOf" srcId="{A733273B-311E-425D-8A25-01A79D619806}" destId="{60FE2F43-6062-40B3-9040-574B76F08422}"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14778D-7B76-4D80-AE3A-50A6934BA5E1}" type="doc">
      <dgm:prSet loTypeId="urn:microsoft.com/office/officeart/2005/8/layout/vList3#1" loCatId="list" qsTypeId="urn:microsoft.com/office/officeart/2005/8/quickstyle/simple2" qsCatId="simple" csTypeId="urn:microsoft.com/office/officeart/2005/8/colors/colorful1#4" csCatId="colorful" phldr="1"/>
      <dgm:spPr/>
    </dgm:pt>
    <dgm:pt modelId="{18664504-AE9B-44E7-9B16-268C4D4DCAD8}">
      <dgm:prSet phldrT="[Text]" custT="1"/>
      <dgm:spPr/>
      <dgm:t>
        <a:bodyPr/>
        <a:lstStyle/>
        <a:p>
          <a:r>
            <a:rPr lang="en-US" sz="2000" b="1" dirty="0"/>
            <a:t>Feedback Survey</a:t>
          </a:r>
          <a:endParaRPr lang="en-MY" sz="2000" b="1" dirty="0"/>
        </a:p>
      </dgm:t>
    </dgm:pt>
    <dgm:pt modelId="{6CB28858-A0AD-490E-B4EC-CC2F09B50BCF}" type="parTrans" cxnId="{1BF1E388-B0D7-4BBF-A1F5-9462A6330375}">
      <dgm:prSet/>
      <dgm:spPr/>
      <dgm:t>
        <a:bodyPr/>
        <a:lstStyle/>
        <a:p>
          <a:endParaRPr lang="en-MY"/>
        </a:p>
      </dgm:t>
    </dgm:pt>
    <dgm:pt modelId="{B5B9F6AF-91D7-4503-B747-5A0393C097F2}" type="sibTrans" cxnId="{1BF1E388-B0D7-4BBF-A1F5-9462A6330375}">
      <dgm:prSet/>
      <dgm:spPr/>
      <dgm:t>
        <a:bodyPr/>
        <a:lstStyle/>
        <a:p>
          <a:endParaRPr lang="en-MY"/>
        </a:p>
      </dgm:t>
    </dgm:pt>
    <dgm:pt modelId="{FDB54256-9A2D-46F8-B788-A8532BD967DD}">
      <dgm:prSet phldrT="[Text]" custT="1"/>
      <dgm:spPr/>
      <dgm:t>
        <a:bodyPr/>
        <a:lstStyle/>
        <a:p>
          <a:r>
            <a:rPr lang="en-US" sz="2000" b="1" dirty="0"/>
            <a:t>Supports Received</a:t>
          </a:r>
          <a:endParaRPr lang="en-MY" sz="2000" b="1" dirty="0"/>
        </a:p>
      </dgm:t>
    </dgm:pt>
    <dgm:pt modelId="{3924C340-3924-4BB8-A7D6-B71599ACA22B}" type="parTrans" cxnId="{843192F1-ED9E-4A39-B376-D8250A5A7221}">
      <dgm:prSet/>
      <dgm:spPr/>
      <dgm:t>
        <a:bodyPr/>
        <a:lstStyle/>
        <a:p>
          <a:endParaRPr lang="en-MY"/>
        </a:p>
      </dgm:t>
    </dgm:pt>
    <dgm:pt modelId="{2F60DFDF-00F6-4DD5-9357-28246C705E05}" type="sibTrans" cxnId="{843192F1-ED9E-4A39-B376-D8250A5A7221}">
      <dgm:prSet/>
      <dgm:spPr/>
      <dgm:t>
        <a:bodyPr/>
        <a:lstStyle/>
        <a:p>
          <a:endParaRPr lang="en-MY"/>
        </a:p>
      </dgm:t>
    </dgm:pt>
    <dgm:pt modelId="{F9ABBB5C-EA67-47CF-8101-E63150D9DBA5}">
      <dgm:prSet custT="1"/>
      <dgm:spPr/>
      <dgm:t>
        <a:bodyPr/>
        <a:lstStyle/>
        <a:p>
          <a:r>
            <a:rPr lang="en-US" sz="2000" dirty="0"/>
            <a:t>How: Attendance lists (database) and sponsors received</a:t>
          </a:r>
          <a:endParaRPr lang="en-MY" sz="2000" dirty="0"/>
        </a:p>
      </dgm:t>
    </dgm:pt>
    <dgm:pt modelId="{3D392EFA-D841-40CC-A531-0188F2B80C2B}" type="parTrans" cxnId="{A09BE4A9-F099-461C-B650-4B3A669B24FB}">
      <dgm:prSet/>
      <dgm:spPr/>
      <dgm:t>
        <a:bodyPr/>
        <a:lstStyle/>
        <a:p>
          <a:endParaRPr lang="en-MY"/>
        </a:p>
      </dgm:t>
    </dgm:pt>
    <dgm:pt modelId="{1A17BAF5-F11D-4407-A08F-66658BE34A66}" type="sibTrans" cxnId="{A09BE4A9-F099-461C-B650-4B3A669B24FB}">
      <dgm:prSet/>
      <dgm:spPr/>
      <dgm:t>
        <a:bodyPr/>
        <a:lstStyle/>
        <a:p>
          <a:endParaRPr lang="en-MY"/>
        </a:p>
      </dgm:t>
    </dgm:pt>
    <dgm:pt modelId="{89E444D2-BD19-4D2D-8F8D-4E63A1D817D3}">
      <dgm:prSet custT="1"/>
      <dgm:spPr/>
      <dgm:t>
        <a:bodyPr/>
        <a:lstStyle/>
        <a:p>
          <a:r>
            <a:rPr lang="en-US" sz="2000" dirty="0"/>
            <a:t>How: The use of e-survey (link or QR code)</a:t>
          </a:r>
          <a:endParaRPr lang="en-MY" sz="2000" dirty="0"/>
        </a:p>
      </dgm:t>
    </dgm:pt>
    <dgm:pt modelId="{1C3E5997-5BE2-4756-8878-2773FDD61DBE}" type="sibTrans" cxnId="{4725FC00-B729-41E8-A234-31087F5E0CB3}">
      <dgm:prSet/>
      <dgm:spPr/>
      <dgm:t>
        <a:bodyPr/>
        <a:lstStyle/>
        <a:p>
          <a:endParaRPr lang="en-MY"/>
        </a:p>
      </dgm:t>
    </dgm:pt>
    <dgm:pt modelId="{753D8D80-B9CA-4B16-BB89-7B247069E0CC}" type="parTrans" cxnId="{4725FC00-B729-41E8-A234-31087F5E0CB3}">
      <dgm:prSet/>
      <dgm:spPr/>
      <dgm:t>
        <a:bodyPr/>
        <a:lstStyle/>
        <a:p>
          <a:endParaRPr lang="en-MY"/>
        </a:p>
      </dgm:t>
    </dgm:pt>
    <dgm:pt modelId="{A7CDB629-F398-43EF-BE63-A6DA96AEB150}" type="pres">
      <dgm:prSet presAssocID="{5814778D-7B76-4D80-AE3A-50A6934BA5E1}" presName="linearFlow" presStyleCnt="0">
        <dgm:presLayoutVars>
          <dgm:dir/>
          <dgm:resizeHandles val="exact"/>
        </dgm:presLayoutVars>
      </dgm:prSet>
      <dgm:spPr/>
    </dgm:pt>
    <dgm:pt modelId="{1C4995E3-C417-4E5C-B360-CA0A7D5C9282}" type="pres">
      <dgm:prSet presAssocID="{18664504-AE9B-44E7-9B16-268C4D4DCAD8}" presName="composite" presStyleCnt="0"/>
      <dgm:spPr/>
    </dgm:pt>
    <dgm:pt modelId="{1161A6B9-FB36-4601-84CC-DE0F1CA690C3}" type="pres">
      <dgm:prSet presAssocID="{18664504-AE9B-44E7-9B16-268C4D4DCAD8}" presName="imgShp" presStyleLbl="fgImgPlace1" presStyleIdx="0" presStyleCnt="2"/>
      <dgm:spPr>
        <a:blipFill rotWithShape="0">
          <a:blip xmlns:r="http://schemas.openxmlformats.org/officeDocument/2006/relationships" r:embed="rId1"/>
          <a:stretch>
            <a:fillRect/>
          </a:stretch>
        </a:blipFill>
      </dgm:spPr>
    </dgm:pt>
    <dgm:pt modelId="{F580F8DC-AF8B-4032-A41D-38E40D3BA54C}" type="pres">
      <dgm:prSet presAssocID="{18664504-AE9B-44E7-9B16-268C4D4DCAD8}" presName="txShp" presStyleLbl="node1" presStyleIdx="0" presStyleCnt="2">
        <dgm:presLayoutVars>
          <dgm:bulletEnabled val="1"/>
        </dgm:presLayoutVars>
      </dgm:prSet>
      <dgm:spPr/>
    </dgm:pt>
    <dgm:pt modelId="{B6D4C4D1-42D3-4603-B13F-1475721BAACF}" type="pres">
      <dgm:prSet presAssocID="{B5B9F6AF-91D7-4503-B747-5A0393C097F2}" presName="spacing" presStyleCnt="0"/>
      <dgm:spPr/>
    </dgm:pt>
    <dgm:pt modelId="{7579EE37-A46B-4738-AA0A-199312BC8C50}" type="pres">
      <dgm:prSet presAssocID="{FDB54256-9A2D-46F8-B788-A8532BD967DD}" presName="composite" presStyleCnt="0"/>
      <dgm:spPr/>
    </dgm:pt>
    <dgm:pt modelId="{7266B488-E613-420A-A0FE-5A0996CAEE35}" type="pres">
      <dgm:prSet presAssocID="{FDB54256-9A2D-46F8-B788-A8532BD967DD}" presName="imgShp" presStyleLbl="fgImgPlace1" presStyleIdx="1" presStyleCnt="2"/>
      <dgm:spPr>
        <a:blipFill rotWithShape="0">
          <a:blip xmlns:r="http://schemas.openxmlformats.org/officeDocument/2006/relationships" r:embed="rId2"/>
          <a:stretch>
            <a:fillRect/>
          </a:stretch>
        </a:blipFill>
      </dgm:spPr>
    </dgm:pt>
    <dgm:pt modelId="{55C387C7-42BD-49AA-AF6D-645212D0C97D}" type="pres">
      <dgm:prSet presAssocID="{FDB54256-9A2D-46F8-B788-A8532BD967DD}" presName="txShp" presStyleLbl="node1" presStyleIdx="1" presStyleCnt="2">
        <dgm:presLayoutVars>
          <dgm:bulletEnabled val="1"/>
        </dgm:presLayoutVars>
      </dgm:prSet>
      <dgm:spPr/>
    </dgm:pt>
  </dgm:ptLst>
  <dgm:cxnLst>
    <dgm:cxn modelId="{4725FC00-B729-41E8-A234-31087F5E0CB3}" srcId="{18664504-AE9B-44E7-9B16-268C4D4DCAD8}" destId="{89E444D2-BD19-4D2D-8F8D-4E63A1D817D3}" srcOrd="0" destOrd="0" parTransId="{753D8D80-B9CA-4B16-BB89-7B247069E0CC}" sibTransId="{1C3E5997-5BE2-4756-8878-2773FDD61DBE}"/>
    <dgm:cxn modelId="{D7850613-4CDA-4EEA-B75F-59E8F05C98E1}" type="presOf" srcId="{18664504-AE9B-44E7-9B16-268C4D4DCAD8}" destId="{F580F8DC-AF8B-4032-A41D-38E40D3BA54C}" srcOrd="0" destOrd="0" presId="urn:microsoft.com/office/officeart/2005/8/layout/vList3#1"/>
    <dgm:cxn modelId="{048F9634-0D9B-49DC-B212-D596F8E0044B}" type="presOf" srcId="{F9ABBB5C-EA67-47CF-8101-E63150D9DBA5}" destId="{55C387C7-42BD-49AA-AF6D-645212D0C97D}" srcOrd="0" destOrd="1" presId="urn:microsoft.com/office/officeart/2005/8/layout/vList3#1"/>
    <dgm:cxn modelId="{EBEDE73B-5F02-4F88-BD3B-D2A5F9CAA2D3}" type="presOf" srcId="{FDB54256-9A2D-46F8-B788-A8532BD967DD}" destId="{55C387C7-42BD-49AA-AF6D-645212D0C97D}" srcOrd="0" destOrd="0" presId="urn:microsoft.com/office/officeart/2005/8/layout/vList3#1"/>
    <dgm:cxn modelId="{FA8F2061-0FE8-4EAA-B3B3-0D38EFBAF044}" type="presOf" srcId="{89E444D2-BD19-4D2D-8F8D-4E63A1D817D3}" destId="{F580F8DC-AF8B-4032-A41D-38E40D3BA54C}" srcOrd="0" destOrd="1" presId="urn:microsoft.com/office/officeart/2005/8/layout/vList3#1"/>
    <dgm:cxn modelId="{1BF1E388-B0D7-4BBF-A1F5-9462A6330375}" srcId="{5814778D-7B76-4D80-AE3A-50A6934BA5E1}" destId="{18664504-AE9B-44E7-9B16-268C4D4DCAD8}" srcOrd="0" destOrd="0" parTransId="{6CB28858-A0AD-490E-B4EC-CC2F09B50BCF}" sibTransId="{B5B9F6AF-91D7-4503-B747-5A0393C097F2}"/>
    <dgm:cxn modelId="{A09BE4A9-F099-461C-B650-4B3A669B24FB}" srcId="{FDB54256-9A2D-46F8-B788-A8532BD967DD}" destId="{F9ABBB5C-EA67-47CF-8101-E63150D9DBA5}" srcOrd="0" destOrd="0" parTransId="{3D392EFA-D841-40CC-A531-0188F2B80C2B}" sibTransId="{1A17BAF5-F11D-4407-A08F-66658BE34A66}"/>
    <dgm:cxn modelId="{A2A551D0-585E-4AF0-A8B2-5A98C8DC32D2}" type="presOf" srcId="{5814778D-7B76-4D80-AE3A-50A6934BA5E1}" destId="{A7CDB629-F398-43EF-BE63-A6DA96AEB150}" srcOrd="0" destOrd="0" presId="urn:microsoft.com/office/officeart/2005/8/layout/vList3#1"/>
    <dgm:cxn modelId="{843192F1-ED9E-4A39-B376-D8250A5A7221}" srcId="{5814778D-7B76-4D80-AE3A-50A6934BA5E1}" destId="{FDB54256-9A2D-46F8-B788-A8532BD967DD}" srcOrd="1" destOrd="0" parTransId="{3924C340-3924-4BB8-A7D6-B71599ACA22B}" sibTransId="{2F60DFDF-00F6-4DD5-9357-28246C705E05}"/>
    <dgm:cxn modelId="{FAE17792-99B0-42E0-93E2-A3CA418CD79A}" type="presParOf" srcId="{A7CDB629-F398-43EF-BE63-A6DA96AEB150}" destId="{1C4995E3-C417-4E5C-B360-CA0A7D5C9282}" srcOrd="0" destOrd="0" presId="urn:microsoft.com/office/officeart/2005/8/layout/vList3#1"/>
    <dgm:cxn modelId="{8BF665F9-AE09-435F-8DFF-01074953993E}" type="presParOf" srcId="{1C4995E3-C417-4E5C-B360-CA0A7D5C9282}" destId="{1161A6B9-FB36-4601-84CC-DE0F1CA690C3}" srcOrd="0" destOrd="0" presId="urn:microsoft.com/office/officeart/2005/8/layout/vList3#1"/>
    <dgm:cxn modelId="{81CD9EE1-BF02-41E8-9B53-802DAD207696}" type="presParOf" srcId="{1C4995E3-C417-4E5C-B360-CA0A7D5C9282}" destId="{F580F8DC-AF8B-4032-A41D-38E40D3BA54C}" srcOrd="1" destOrd="0" presId="urn:microsoft.com/office/officeart/2005/8/layout/vList3#1"/>
    <dgm:cxn modelId="{E7F6A80F-23FF-4539-9C2F-866DA52C71CB}" type="presParOf" srcId="{A7CDB629-F398-43EF-BE63-A6DA96AEB150}" destId="{B6D4C4D1-42D3-4603-B13F-1475721BAACF}" srcOrd="1" destOrd="0" presId="urn:microsoft.com/office/officeart/2005/8/layout/vList3#1"/>
    <dgm:cxn modelId="{5EA21A6B-9937-4E74-95A7-521FD64A47E8}" type="presParOf" srcId="{A7CDB629-F398-43EF-BE63-A6DA96AEB150}" destId="{7579EE37-A46B-4738-AA0A-199312BC8C50}" srcOrd="2" destOrd="0" presId="urn:microsoft.com/office/officeart/2005/8/layout/vList3#1"/>
    <dgm:cxn modelId="{F638A6EC-B66F-41C1-969F-5D3E181C41CE}" type="presParOf" srcId="{7579EE37-A46B-4738-AA0A-199312BC8C50}" destId="{7266B488-E613-420A-A0FE-5A0996CAEE35}" srcOrd="0" destOrd="0" presId="urn:microsoft.com/office/officeart/2005/8/layout/vList3#1"/>
    <dgm:cxn modelId="{80F0C09C-11D9-4587-88B4-91A1145CEE31}" type="presParOf" srcId="{7579EE37-A46B-4738-AA0A-199312BC8C50}" destId="{55C387C7-42BD-49AA-AF6D-645212D0C97D}"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4B53A-A137-4A65-AF66-9F62CA7EBF93}">
      <dsp:nvSpPr>
        <dsp:cNvPr id="0" name=""/>
        <dsp:cNvSpPr/>
      </dsp:nvSpPr>
      <dsp:spPr>
        <a:xfrm>
          <a:off x="0" y="0"/>
          <a:ext cx="1589239" cy="4064000"/>
        </a:xfrm>
        <a:prstGeom prst="roundRect">
          <a:avLst>
            <a:gd name="adj" fmla="val 10000"/>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Bernard MT Condensed" pitchFamily="18" charset="0"/>
            </a:rPr>
            <a:t>RCE Kuching</a:t>
          </a:r>
          <a:endParaRPr lang="en-MY" sz="2100" kern="1200" dirty="0">
            <a:solidFill>
              <a:schemeClr val="tx1"/>
            </a:solidFill>
            <a:latin typeface="Bernard MT Condensed" pitchFamily="18" charset="0"/>
          </a:endParaRPr>
        </a:p>
      </dsp:txBody>
      <dsp:txXfrm>
        <a:off x="0" y="1625600"/>
        <a:ext cx="1589239" cy="1625600"/>
      </dsp:txXfrm>
    </dsp:sp>
    <dsp:sp modelId="{9D45CEED-CE11-4146-951A-3DAFD3023162}">
      <dsp:nvSpPr>
        <dsp:cNvPr id="0" name=""/>
        <dsp:cNvSpPr/>
      </dsp:nvSpPr>
      <dsp:spPr>
        <a:xfrm>
          <a:off x="117963" y="243840"/>
          <a:ext cx="1353312" cy="1353312"/>
        </a:xfrm>
        <a:prstGeom prst="ellipse">
          <a:avLst/>
        </a:prstGeom>
        <a:solidFill>
          <a:schemeClr val="bg1">
            <a:lumMod val="95000"/>
          </a:schemeClr>
        </a:solidFill>
        <a:ln w="38100" cap="flat" cmpd="sng" algn="ctr">
          <a:noFill/>
          <a:prstDash val="solid"/>
        </a:ln>
        <a:effectLst/>
      </dsp:spPr>
      <dsp:style>
        <a:lnRef idx="3">
          <a:scrgbClr r="0" g="0" b="0"/>
        </a:lnRef>
        <a:fillRef idx="1">
          <a:scrgbClr r="0" g="0" b="0"/>
        </a:fillRef>
        <a:effectRef idx="1">
          <a:scrgbClr r="0" g="0" b="0"/>
        </a:effectRef>
        <a:fontRef idx="minor"/>
      </dsp:style>
    </dsp:sp>
    <dsp:sp modelId="{7B37B78E-BC62-4900-A656-7FA5D0B44444}">
      <dsp:nvSpPr>
        <dsp:cNvPr id="0" name=""/>
        <dsp:cNvSpPr/>
      </dsp:nvSpPr>
      <dsp:spPr>
        <a:xfrm>
          <a:off x="1635899" y="0"/>
          <a:ext cx="1589239" cy="4064000"/>
        </a:xfrm>
        <a:prstGeom prst="roundRect">
          <a:avLst>
            <a:gd name="adj" fmla="val 10000"/>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Bernard MT Condensed" pitchFamily="18" charset="0"/>
            </a:rPr>
            <a:t>Sarawak </a:t>
          </a:r>
        </a:p>
        <a:p>
          <a:pPr marL="0" lvl="0" indent="0" algn="ctr" defTabSz="933450">
            <a:lnSpc>
              <a:spcPct val="90000"/>
            </a:lnSpc>
            <a:spcBef>
              <a:spcPct val="0"/>
            </a:spcBef>
            <a:spcAft>
              <a:spcPct val="35000"/>
            </a:spcAft>
            <a:buNone/>
          </a:pPr>
          <a:r>
            <a:rPr lang="en-US" sz="2100" kern="1200" dirty="0">
              <a:solidFill>
                <a:schemeClr val="tx1"/>
              </a:solidFill>
              <a:latin typeface="Bernard MT Condensed" pitchFamily="18" charset="0"/>
            </a:rPr>
            <a:t>State Government</a:t>
          </a:r>
          <a:endParaRPr lang="en-MY" sz="2100" kern="1200" dirty="0">
            <a:solidFill>
              <a:schemeClr val="tx1"/>
            </a:solidFill>
            <a:latin typeface="Bernard MT Condensed" pitchFamily="18" charset="0"/>
          </a:endParaRPr>
        </a:p>
      </dsp:txBody>
      <dsp:txXfrm>
        <a:off x="1635899" y="1625600"/>
        <a:ext cx="1589239" cy="1625600"/>
      </dsp:txXfrm>
    </dsp:sp>
    <dsp:sp modelId="{A95064B6-A1E7-43B8-8B56-81B79C22CCC8}">
      <dsp:nvSpPr>
        <dsp:cNvPr id="0" name=""/>
        <dsp:cNvSpPr/>
      </dsp:nvSpPr>
      <dsp:spPr>
        <a:xfrm>
          <a:off x="1754879" y="243840"/>
          <a:ext cx="1353312" cy="1353312"/>
        </a:xfrm>
        <a:prstGeom prst="rect">
          <a:avLst/>
        </a:prstGeom>
        <a:blipFill rotWithShape="0">
          <a:blip xmlns:r="http://schemas.openxmlformats.org/officeDocument/2006/relationships" r:embed="rId1"/>
          <a:stretch>
            <a:fillRect/>
          </a:stretch>
        </a:blip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F920A30-9AEC-4DC9-A592-92C8B8F24126}">
      <dsp:nvSpPr>
        <dsp:cNvPr id="0" name=""/>
        <dsp:cNvSpPr/>
      </dsp:nvSpPr>
      <dsp:spPr>
        <a:xfrm>
          <a:off x="3273832" y="0"/>
          <a:ext cx="1589239" cy="4064000"/>
        </a:xfrm>
        <a:prstGeom prst="roundRect">
          <a:avLst>
            <a:gd name="adj" fmla="val 10000"/>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Bernard MT Condensed" pitchFamily="18" charset="0"/>
            </a:rPr>
            <a:t>UCSI University</a:t>
          </a:r>
          <a:endParaRPr lang="en-MY" sz="2100" kern="1200" dirty="0">
            <a:solidFill>
              <a:schemeClr val="tx1"/>
            </a:solidFill>
            <a:latin typeface="Bernard MT Condensed" pitchFamily="18" charset="0"/>
          </a:endParaRPr>
        </a:p>
      </dsp:txBody>
      <dsp:txXfrm>
        <a:off x="3273832" y="1625600"/>
        <a:ext cx="1589239" cy="1625600"/>
      </dsp:txXfrm>
    </dsp:sp>
    <dsp:sp modelId="{41BEAC7E-2A87-4638-B9AF-B3898A56C297}">
      <dsp:nvSpPr>
        <dsp:cNvPr id="0" name=""/>
        <dsp:cNvSpPr/>
      </dsp:nvSpPr>
      <dsp:spPr>
        <a:xfrm>
          <a:off x="3391796" y="243840"/>
          <a:ext cx="1353312" cy="1353312"/>
        </a:xfrm>
        <a:prstGeom prst="ellipse">
          <a:avLst/>
        </a:prstGeom>
        <a:solidFill>
          <a:schemeClr val="bg1">
            <a:lumMod val="95000"/>
          </a:schemeClr>
        </a:solidFill>
        <a:ln w="38100" cap="flat" cmpd="sng" algn="ctr">
          <a:noFill/>
          <a:prstDash val="solid"/>
        </a:ln>
        <a:effectLst/>
      </dsp:spPr>
      <dsp:style>
        <a:lnRef idx="3">
          <a:scrgbClr r="0" g="0" b="0"/>
        </a:lnRef>
        <a:fillRef idx="1">
          <a:scrgbClr r="0" g="0" b="0"/>
        </a:fillRef>
        <a:effectRef idx="1">
          <a:scrgbClr r="0" g="0" b="0"/>
        </a:effectRef>
        <a:fontRef idx="minor"/>
      </dsp:style>
    </dsp:sp>
    <dsp:sp modelId="{C7AD1863-1776-421A-9CAB-0157281C6792}">
      <dsp:nvSpPr>
        <dsp:cNvPr id="0" name=""/>
        <dsp:cNvSpPr/>
      </dsp:nvSpPr>
      <dsp:spPr>
        <a:xfrm>
          <a:off x="4910748" y="0"/>
          <a:ext cx="1589239" cy="4064000"/>
        </a:xfrm>
        <a:prstGeom prst="roundRect">
          <a:avLst>
            <a:gd name="adj" fmla="val 10000"/>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Bernard MT Condensed" pitchFamily="18" charset="0"/>
            </a:rPr>
            <a:t>Sarawak Multimedia Authority</a:t>
          </a:r>
        </a:p>
        <a:p>
          <a:pPr marL="0" lvl="0" indent="0" algn="ctr" defTabSz="933450">
            <a:lnSpc>
              <a:spcPct val="90000"/>
            </a:lnSpc>
            <a:spcBef>
              <a:spcPct val="0"/>
            </a:spcBef>
            <a:spcAft>
              <a:spcPct val="35000"/>
            </a:spcAft>
            <a:buNone/>
          </a:pPr>
          <a:r>
            <a:rPr lang="en-US" sz="2100" kern="1200" dirty="0">
              <a:solidFill>
                <a:schemeClr val="tx1"/>
              </a:solidFill>
              <a:latin typeface="Bernard MT Condensed" pitchFamily="18" charset="0"/>
            </a:rPr>
            <a:t>(SMA)</a:t>
          </a:r>
          <a:endParaRPr lang="en-MY" sz="2100" kern="1200" dirty="0">
            <a:solidFill>
              <a:schemeClr val="tx1"/>
            </a:solidFill>
            <a:latin typeface="Bernard MT Condensed" pitchFamily="18" charset="0"/>
          </a:endParaRPr>
        </a:p>
      </dsp:txBody>
      <dsp:txXfrm>
        <a:off x="4910748" y="1625600"/>
        <a:ext cx="1589239" cy="1625600"/>
      </dsp:txXfrm>
    </dsp:sp>
    <dsp:sp modelId="{C67287C8-89F2-4A81-9E82-D8C528AC706E}">
      <dsp:nvSpPr>
        <dsp:cNvPr id="0" name=""/>
        <dsp:cNvSpPr/>
      </dsp:nvSpPr>
      <dsp:spPr>
        <a:xfrm>
          <a:off x="5002024" y="391594"/>
          <a:ext cx="1406686" cy="1057802"/>
        </a:xfrm>
        <a:prstGeom prst="rect">
          <a:avLst/>
        </a:prstGeom>
        <a:blipFill rotWithShape="0">
          <a:blip xmlns:r="http://schemas.openxmlformats.org/officeDocument/2006/relationships" r:embed="rId2"/>
          <a:stretch>
            <a:fillRect/>
          </a:stretch>
        </a:blipFill>
        <a:ln w="38100" cap="flat" cmpd="sng" algn="ctr">
          <a:noFill/>
          <a:prstDash val="solid"/>
        </a:ln>
        <a:effectLst/>
      </dsp:spPr>
      <dsp:style>
        <a:lnRef idx="3">
          <a:scrgbClr r="0" g="0" b="0"/>
        </a:lnRef>
        <a:fillRef idx="1">
          <a:scrgbClr r="0" g="0" b="0"/>
        </a:fillRef>
        <a:effectRef idx="1">
          <a:scrgbClr r="0" g="0" b="0"/>
        </a:effectRef>
        <a:fontRef idx="minor"/>
      </dsp:style>
    </dsp:sp>
    <dsp:sp modelId="{3BE3B05C-32FB-48B2-900B-9402D1DB813B}">
      <dsp:nvSpPr>
        <dsp:cNvPr id="0" name=""/>
        <dsp:cNvSpPr/>
      </dsp:nvSpPr>
      <dsp:spPr>
        <a:xfrm>
          <a:off x="6547664" y="0"/>
          <a:ext cx="1589239" cy="4064000"/>
        </a:xfrm>
        <a:prstGeom prst="roundRect">
          <a:avLst>
            <a:gd name="adj" fmla="val 10000"/>
          </a:avLst>
        </a:prstGeom>
        <a:solidFill>
          <a:schemeClr val="bg1">
            <a:lumMod val="9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kern="1200" dirty="0">
              <a:solidFill>
                <a:schemeClr val="tx1"/>
              </a:solidFill>
              <a:latin typeface="Bernard MT Condensed" pitchFamily="18" charset="0"/>
            </a:rPr>
            <a:t>Old Kuching Smart Heritage</a:t>
          </a:r>
        </a:p>
        <a:p>
          <a:pPr marL="0" lvl="0" indent="0" algn="ctr" defTabSz="933450">
            <a:lnSpc>
              <a:spcPct val="90000"/>
            </a:lnSpc>
            <a:spcBef>
              <a:spcPct val="0"/>
            </a:spcBef>
            <a:spcAft>
              <a:spcPct val="35000"/>
            </a:spcAft>
            <a:buNone/>
          </a:pPr>
          <a:r>
            <a:rPr lang="en-US" sz="2100" b="0" kern="1200" dirty="0">
              <a:solidFill>
                <a:schemeClr val="tx1"/>
              </a:solidFill>
              <a:latin typeface="Bernard MT Condensed" pitchFamily="18" charset="0"/>
            </a:rPr>
            <a:t>(OKSHE) </a:t>
          </a:r>
          <a:endParaRPr lang="en-MY" sz="2100" b="0" kern="1200" dirty="0">
            <a:solidFill>
              <a:schemeClr val="tx1"/>
            </a:solidFill>
            <a:latin typeface="Bernard MT Condensed" pitchFamily="18" charset="0"/>
          </a:endParaRPr>
        </a:p>
      </dsp:txBody>
      <dsp:txXfrm>
        <a:off x="6547664" y="1625600"/>
        <a:ext cx="1589239" cy="1625600"/>
      </dsp:txXfrm>
    </dsp:sp>
    <dsp:sp modelId="{5CA2A2FC-C35C-4056-A1C5-E9E3A4BF78E3}">
      <dsp:nvSpPr>
        <dsp:cNvPr id="0" name=""/>
        <dsp:cNvSpPr/>
      </dsp:nvSpPr>
      <dsp:spPr>
        <a:xfrm>
          <a:off x="6734735" y="701929"/>
          <a:ext cx="1269122" cy="769777"/>
        </a:xfrm>
        <a:prstGeom prst="rect">
          <a:avLst/>
        </a:prstGeom>
        <a:blipFill rotWithShape="0">
          <a:blip xmlns:r="http://schemas.openxmlformats.org/officeDocument/2006/relationships" r:embed="rId3"/>
          <a:stretch>
            <a:fillRect/>
          </a:stretch>
        </a:blip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DACE11F-FE9D-476C-B40C-A26D304CAA66}">
      <dsp:nvSpPr>
        <dsp:cNvPr id="0" name=""/>
        <dsp:cNvSpPr/>
      </dsp:nvSpPr>
      <dsp:spPr>
        <a:xfrm>
          <a:off x="325476" y="3251200"/>
          <a:ext cx="7485951" cy="609600"/>
        </a:xfrm>
        <a:prstGeom prst="leftRightArrow">
          <a:avLst/>
        </a:prstGeom>
        <a:solidFill>
          <a:schemeClr val="tx1">
            <a:lumMod val="85000"/>
            <a:lumOff val="1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39F65-D3FD-40FE-B27C-BFB565E329E6}">
      <dsp:nvSpPr>
        <dsp:cNvPr id="0" name=""/>
        <dsp:cNvSpPr/>
      </dsp:nvSpPr>
      <dsp:spPr>
        <a:xfrm>
          <a:off x="2286000" y="0"/>
          <a:ext cx="1524000" cy="1016000"/>
        </a:xfrm>
        <a:prstGeom prst="trapezoid">
          <a:avLst>
            <a:gd name="adj" fmla="val 75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PROFESSIONAL</a:t>
          </a:r>
          <a:endParaRPr lang="en-MY" sz="1800" kern="1200" dirty="0"/>
        </a:p>
      </dsp:txBody>
      <dsp:txXfrm>
        <a:off x="2286000" y="0"/>
        <a:ext cx="1524000" cy="1016000"/>
      </dsp:txXfrm>
    </dsp:sp>
    <dsp:sp modelId="{C48E6843-7569-4EC8-A50A-C27487D0B90D}">
      <dsp:nvSpPr>
        <dsp:cNvPr id="0" name=""/>
        <dsp:cNvSpPr/>
      </dsp:nvSpPr>
      <dsp:spPr>
        <a:xfrm>
          <a:off x="1524000" y="1015999"/>
          <a:ext cx="3048000" cy="1016000"/>
        </a:xfrm>
        <a:prstGeom prst="trapezoid">
          <a:avLst>
            <a:gd name="adj" fmla="val 75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PUBLIC</a:t>
          </a:r>
          <a:endParaRPr lang="en-MY" sz="1800" kern="1200" dirty="0"/>
        </a:p>
      </dsp:txBody>
      <dsp:txXfrm>
        <a:off x="2057400" y="1015999"/>
        <a:ext cx="1981200" cy="1016000"/>
      </dsp:txXfrm>
    </dsp:sp>
    <dsp:sp modelId="{AFD85819-D8DF-4184-BADC-6ABC8478893A}">
      <dsp:nvSpPr>
        <dsp:cNvPr id="0" name=""/>
        <dsp:cNvSpPr/>
      </dsp:nvSpPr>
      <dsp:spPr>
        <a:xfrm>
          <a:off x="725744" y="2064064"/>
          <a:ext cx="4572000" cy="1016000"/>
        </a:xfrm>
        <a:prstGeom prst="trapezoid">
          <a:avLst>
            <a:gd name="adj" fmla="val 75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PRIVATE</a:t>
          </a:r>
          <a:endParaRPr lang="en-MY" sz="1800" kern="1200" dirty="0"/>
        </a:p>
      </dsp:txBody>
      <dsp:txXfrm>
        <a:off x="1525844" y="2064064"/>
        <a:ext cx="2971800" cy="1016000"/>
      </dsp:txXfrm>
    </dsp:sp>
    <dsp:sp modelId="{7FCE791D-1BBE-4860-A106-7A83CD345B15}">
      <dsp:nvSpPr>
        <dsp:cNvPr id="0" name=""/>
        <dsp:cNvSpPr/>
      </dsp:nvSpPr>
      <dsp:spPr>
        <a:xfrm>
          <a:off x="0" y="3047999"/>
          <a:ext cx="6096000" cy="1016000"/>
        </a:xfrm>
        <a:prstGeom prst="trapezoid">
          <a:avLst>
            <a:gd name="adj" fmla="val 75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PEOPLE</a:t>
          </a:r>
          <a:endParaRPr lang="en-MY" sz="1800" kern="1200" dirty="0"/>
        </a:p>
      </dsp:txBody>
      <dsp:txXfrm>
        <a:off x="1066799" y="3047999"/>
        <a:ext cx="3962400" cy="1016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3CE95-DA48-4100-9829-78BF62F455A9}">
      <dsp:nvSpPr>
        <dsp:cNvPr id="0" name=""/>
        <dsp:cNvSpPr/>
      </dsp:nvSpPr>
      <dsp:spPr>
        <a:xfrm rot="5400000">
          <a:off x="4260398" y="-1697860"/>
          <a:ext cx="782637" cy="437808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To improve society’s awareness of the importance of Sarawak rivers as part of the Kuching SMART city initiatives </a:t>
          </a:r>
          <a:endParaRPr lang="en-MY" sz="1500" kern="1200" dirty="0"/>
        </a:p>
      </dsp:txBody>
      <dsp:txXfrm rot="-5400000">
        <a:off x="2462674" y="138069"/>
        <a:ext cx="4339881" cy="706227"/>
      </dsp:txXfrm>
    </dsp:sp>
    <dsp:sp modelId="{F4EA690C-126D-4959-A864-7999EEF31DCB}">
      <dsp:nvSpPr>
        <dsp:cNvPr id="0" name=""/>
        <dsp:cNvSpPr/>
      </dsp:nvSpPr>
      <dsp:spPr>
        <a:xfrm>
          <a:off x="0" y="2033"/>
          <a:ext cx="2462673" cy="97829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Project Objective 1.0:</a:t>
          </a:r>
        </a:p>
        <a:p>
          <a:pPr marL="0" lvl="0" indent="0" algn="ctr" defTabSz="755650">
            <a:lnSpc>
              <a:spcPct val="90000"/>
            </a:lnSpc>
            <a:spcBef>
              <a:spcPct val="0"/>
            </a:spcBef>
            <a:spcAft>
              <a:spcPct val="35000"/>
            </a:spcAft>
            <a:buNone/>
          </a:pPr>
          <a:r>
            <a:rPr lang="en-US" sz="1700" kern="1200" dirty="0"/>
            <a:t>Cognitive learning</a:t>
          </a:r>
          <a:endParaRPr lang="en-MY" sz="1700" kern="1200" dirty="0"/>
        </a:p>
      </dsp:txBody>
      <dsp:txXfrm>
        <a:off x="47756" y="49789"/>
        <a:ext cx="2367161" cy="882784"/>
      </dsp:txXfrm>
    </dsp:sp>
    <dsp:sp modelId="{58D8A39C-DCF6-4126-8EC1-B884741E0568}">
      <dsp:nvSpPr>
        <dsp:cNvPr id="0" name=""/>
        <dsp:cNvSpPr/>
      </dsp:nvSpPr>
      <dsp:spPr>
        <a:xfrm rot="5400000">
          <a:off x="4260398" y="-670649"/>
          <a:ext cx="782637" cy="4378086"/>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 </a:t>
          </a:r>
          <a:r>
            <a:rPr lang="en-US" sz="1500" b="1" kern="1200" dirty="0"/>
            <a:t>To empower individual to be influential ambassadors of Sarawak</a:t>
          </a:r>
          <a:endParaRPr lang="en-MY" sz="1500" kern="1200" dirty="0"/>
        </a:p>
      </dsp:txBody>
      <dsp:txXfrm rot="-5400000">
        <a:off x="2462674" y="1165280"/>
        <a:ext cx="4339881" cy="706227"/>
      </dsp:txXfrm>
    </dsp:sp>
    <dsp:sp modelId="{BD46B069-389F-49E2-82E5-C4B503BDAF88}">
      <dsp:nvSpPr>
        <dsp:cNvPr id="0" name=""/>
        <dsp:cNvSpPr/>
      </dsp:nvSpPr>
      <dsp:spPr>
        <a:xfrm>
          <a:off x="0" y="1029245"/>
          <a:ext cx="2462673" cy="97829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Project Objective 2.0:</a:t>
          </a:r>
        </a:p>
        <a:p>
          <a:pPr marL="0" lvl="0" indent="0" algn="ctr" defTabSz="755650">
            <a:lnSpc>
              <a:spcPct val="90000"/>
            </a:lnSpc>
            <a:spcBef>
              <a:spcPct val="0"/>
            </a:spcBef>
            <a:spcAft>
              <a:spcPct val="35000"/>
            </a:spcAft>
            <a:buNone/>
          </a:pPr>
          <a:r>
            <a:rPr lang="en-US" sz="1700" kern="1200" dirty="0" err="1"/>
            <a:t>Behavioural</a:t>
          </a:r>
          <a:r>
            <a:rPr lang="en-US" sz="1700" kern="1200" dirty="0"/>
            <a:t> learning</a:t>
          </a:r>
          <a:endParaRPr lang="en-MY" sz="1700" kern="1200" dirty="0"/>
        </a:p>
      </dsp:txBody>
      <dsp:txXfrm>
        <a:off x="47756" y="1077001"/>
        <a:ext cx="2367161" cy="882784"/>
      </dsp:txXfrm>
    </dsp:sp>
    <dsp:sp modelId="{C29FFFE0-1CB4-43B5-BD82-37C7BB58B6B8}">
      <dsp:nvSpPr>
        <dsp:cNvPr id="0" name=""/>
        <dsp:cNvSpPr/>
      </dsp:nvSpPr>
      <dsp:spPr>
        <a:xfrm rot="5400000">
          <a:off x="4260398" y="356562"/>
          <a:ext cx="782637" cy="4378086"/>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To include the needs of digital inclusion among the artists by applying QR Code in the artworks</a:t>
          </a:r>
          <a:endParaRPr lang="en-MY" sz="1500" kern="1200" dirty="0"/>
        </a:p>
      </dsp:txBody>
      <dsp:txXfrm rot="-5400000">
        <a:off x="2462674" y="2192492"/>
        <a:ext cx="4339881" cy="706227"/>
      </dsp:txXfrm>
    </dsp:sp>
    <dsp:sp modelId="{D541D7AD-AA95-4134-9F89-A4CDECEB4333}">
      <dsp:nvSpPr>
        <dsp:cNvPr id="0" name=""/>
        <dsp:cNvSpPr/>
      </dsp:nvSpPr>
      <dsp:spPr>
        <a:xfrm>
          <a:off x="0" y="2056457"/>
          <a:ext cx="2462673" cy="97829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Project Objective 3.0:</a:t>
          </a:r>
        </a:p>
        <a:p>
          <a:pPr marL="0" lvl="0" indent="0" algn="ctr" defTabSz="755650">
            <a:lnSpc>
              <a:spcPct val="90000"/>
            </a:lnSpc>
            <a:spcBef>
              <a:spcPct val="0"/>
            </a:spcBef>
            <a:spcAft>
              <a:spcPct val="35000"/>
            </a:spcAft>
            <a:buNone/>
          </a:pPr>
          <a:r>
            <a:rPr lang="en-US" sz="1700" kern="1200" dirty="0"/>
            <a:t>Psychomotor learning</a:t>
          </a:r>
          <a:endParaRPr lang="en-MY" sz="1700" kern="1200" dirty="0"/>
        </a:p>
      </dsp:txBody>
      <dsp:txXfrm>
        <a:off x="47756" y="2104213"/>
        <a:ext cx="2367161" cy="882784"/>
      </dsp:txXfrm>
    </dsp:sp>
    <dsp:sp modelId="{8D76EE7E-E830-499F-A0B8-45E4DDBD6DBA}">
      <dsp:nvSpPr>
        <dsp:cNvPr id="0" name=""/>
        <dsp:cNvSpPr/>
      </dsp:nvSpPr>
      <dsp:spPr>
        <a:xfrm rot="5400000">
          <a:off x="4260398" y="1383774"/>
          <a:ext cx="782637" cy="4378086"/>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To express individual’s feelings about Sarawak rivers sustainability in the form of arts among local communities </a:t>
          </a:r>
          <a:endParaRPr lang="en-MY" sz="1500" kern="1200" dirty="0"/>
        </a:p>
      </dsp:txBody>
      <dsp:txXfrm rot="-5400000">
        <a:off x="2462674" y="3219704"/>
        <a:ext cx="4339881" cy="706227"/>
      </dsp:txXfrm>
    </dsp:sp>
    <dsp:sp modelId="{B3893CDD-EF47-4869-8691-8FCC2CC1D786}">
      <dsp:nvSpPr>
        <dsp:cNvPr id="0" name=""/>
        <dsp:cNvSpPr/>
      </dsp:nvSpPr>
      <dsp:spPr>
        <a:xfrm>
          <a:off x="0" y="3083669"/>
          <a:ext cx="2462673" cy="9782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Project Objective 4.0:</a:t>
          </a:r>
        </a:p>
        <a:p>
          <a:pPr marL="0" lvl="0" indent="0" algn="ctr" defTabSz="755650">
            <a:lnSpc>
              <a:spcPct val="90000"/>
            </a:lnSpc>
            <a:spcBef>
              <a:spcPct val="0"/>
            </a:spcBef>
            <a:spcAft>
              <a:spcPct val="35000"/>
            </a:spcAft>
            <a:buNone/>
          </a:pPr>
          <a:r>
            <a:rPr lang="en-US" sz="1700" kern="1200" dirty="0"/>
            <a:t>Socio-emotional learning</a:t>
          </a:r>
          <a:endParaRPr lang="en-MY" sz="1700" kern="1200" dirty="0"/>
        </a:p>
      </dsp:txBody>
      <dsp:txXfrm>
        <a:off x="47756" y="3131425"/>
        <a:ext cx="2367161" cy="8827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5908E-4D19-4851-99D8-E99ADD121346}">
      <dsp:nvSpPr>
        <dsp:cNvPr id="0" name=""/>
        <dsp:cNvSpPr/>
      </dsp:nvSpPr>
      <dsp:spPr>
        <a:xfrm>
          <a:off x="76082" y="0"/>
          <a:ext cx="2010141" cy="406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Bernard MT Condensed" pitchFamily="18" charset="0"/>
            </a:rPr>
            <a:t>Project Objective 1.0</a:t>
          </a:r>
          <a:endParaRPr lang="en-MY" sz="2800" kern="1200" dirty="0">
            <a:latin typeface="Bernard MT Condensed" pitchFamily="18" charset="0"/>
          </a:endParaRPr>
        </a:p>
      </dsp:txBody>
      <dsp:txXfrm>
        <a:off x="76082" y="0"/>
        <a:ext cx="2010141" cy="1219200"/>
      </dsp:txXfrm>
    </dsp:sp>
    <dsp:sp modelId="{13877B6C-0D7A-4401-9055-A6F28FC87BDF}">
      <dsp:nvSpPr>
        <dsp:cNvPr id="0" name=""/>
        <dsp:cNvSpPr/>
      </dsp:nvSpPr>
      <dsp:spPr>
        <a:xfrm>
          <a:off x="203062" y="1219547"/>
          <a:ext cx="1608113" cy="798413"/>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RCE LO 4: Education Sustainable Development (ESD)</a:t>
          </a:r>
          <a:endParaRPr lang="en-MY" sz="1200" b="1" kern="1200" dirty="0"/>
        </a:p>
      </dsp:txBody>
      <dsp:txXfrm>
        <a:off x="226447" y="1242932"/>
        <a:ext cx="1561343" cy="751643"/>
      </dsp:txXfrm>
    </dsp:sp>
    <dsp:sp modelId="{4788E9F1-5A53-47A1-9521-A49E8F7508E3}">
      <dsp:nvSpPr>
        <dsp:cNvPr id="0" name=""/>
        <dsp:cNvSpPr/>
      </dsp:nvSpPr>
      <dsp:spPr>
        <a:xfrm>
          <a:off x="203062" y="2140793"/>
          <a:ext cx="1608113" cy="798413"/>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SDG</a:t>
          </a:r>
          <a:r>
            <a:rPr lang="en-US" sz="1200" b="1" kern="1200" baseline="0" dirty="0"/>
            <a:t> 4: Quality Education </a:t>
          </a:r>
        </a:p>
        <a:p>
          <a:pPr marL="0" lvl="0" indent="0" algn="ctr" defTabSz="533400">
            <a:lnSpc>
              <a:spcPct val="90000"/>
            </a:lnSpc>
            <a:spcBef>
              <a:spcPct val="0"/>
            </a:spcBef>
            <a:spcAft>
              <a:spcPct val="35000"/>
            </a:spcAft>
            <a:buNone/>
          </a:pPr>
          <a:r>
            <a:rPr lang="en-US" sz="1200" b="1" kern="1200" baseline="0" dirty="0"/>
            <a:t>(Target 4.7)</a:t>
          </a:r>
          <a:endParaRPr lang="en-MY" sz="1200" b="1" kern="1200" dirty="0"/>
        </a:p>
      </dsp:txBody>
      <dsp:txXfrm>
        <a:off x="226447" y="2164178"/>
        <a:ext cx="1561343" cy="751643"/>
      </dsp:txXfrm>
    </dsp:sp>
    <dsp:sp modelId="{FC9E01DC-C6CC-4221-A6F4-9BAB9F8C434A}">
      <dsp:nvSpPr>
        <dsp:cNvPr id="0" name=""/>
        <dsp:cNvSpPr/>
      </dsp:nvSpPr>
      <dsp:spPr>
        <a:xfrm>
          <a:off x="203062" y="3062039"/>
          <a:ext cx="1608113" cy="798413"/>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t>SMART City: Physical Infrastructure and Utilities</a:t>
          </a:r>
          <a:endParaRPr lang="en-MY" sz="1200" kern="1200" dirty="0"/>
        </a:p>
      </dsp:txBody>
      <dsp:txXfrm>
        <a:off x="226447" y="3085424"/>
        <a:ext cx="1561343" cy="751643"/>
      </dsp:txXfrm>
    </dsp:sp>
    <dsp:sp modelId="{6485F9BD-25BC-49CD-B485-20E5930C5021}">
      <dsp:nvSpPr>
        <dsp:cNvPr id="0" name=""/>
        <dsp:cNvSpPr/>
      </dsp:nvSpPr>
      <dsp:spPr>
        <a:xfrm>
          <a:off x="2162950" y="0"/>
          <a:ext cx="2010141" cy="406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Bernard MT Condensed" pitchFamily="18" charset="0"/>
            </a:rPr>
            <a:t>Project Objective 2.0</a:t>
          </a:r>
          <a:endParaRPr lang="en-MY" sz="2800" kern="1200" dirty="0">
            <a:latin typeface="Bernard MT Condensed" pitchFamily="18" charset="0"/>
          </a:endParaRPr>
        </a:p>
      </dsp:txBody>
      <dsp:txXfrm>
        <a:off x="2162950" y="0"/>
        <a:ext cx="2010141" cy="1219200"/>
      </dsp:txXfrm>
    </dsp:sp>
    <dsp:sp modelId="{54B1A419-268A-4A20-8A4C-0F030965D6C5}">
      <dsp:nvSpPr>
        <dsp:cNvPr id="0" name=""/>
        <dsp:cNvSpPr/>
      </dsp:nvSpPr>
      <dsp:spPr>
        <a:xfrm>
          <a:off x="2363964" y="1219547"/>
          <a:ext cx="1608113" cy="798413"/>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RCE LO 3: Promote collaborative research and innovation</a:t>
          </a:r>
          <a:endParaRPr lang="en-MY" sz="1200" b="1" kern="1200" dirty="0"/>
        </a:p>
      </dsp:txBody>
      <dsp:txXfrm>
        <a:off x="2387349" y="1242932"/>
        <a:ext cx="1561343" cy="751643"/>
      </dsp:txXfrm>
    </dsp:sp>
    <dsp:sp modelId="{02419796-9B46-4DE6-8678-1BE5F4DFC454}">
      <dsp:nvSpPr>
        <dsp:cNvPr id="0" name=""/>
        <dsp:cNvSpPr/>
      </dsp:nvSpPr>
      <dsp:spPr>
        <a:xfrm>
          <a:off x="2363964" y="2140793"/>
          <a:ext cx="1608113" cy="798413"/>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SDG 4: Quality  Education</a:t>
          </a:r>
          <a:endParaRPr lang="en-MY" sz="1200" kern="1200" dirty="0"/>
        </a:p>
        <a:p>
          <a:pPr marL="0" lvl="0" indent="0" algn="ctr" defTabSz="533400">
            <a:lnSpc>
              <a:spcPct val="90000"/>
            </a:lnSpc>
            <a:spcBef>
              <a:spcPct val="0"/>
            </a:spcBef>
            <a:spcAft>
              <a:spcPct val="35000"/>
            </a:spcAft>
            <a:buNone/>
          </a:pPr>
          <a:r>
            <a:rPr lang="en-US" sz="1200" b="1" kern="1200" dirty="0"/>
            <a:t>(Target 4.7)</a:t>
          </a:r>
          <a:endParaRPr lang="en-MY" sz="1200" kern="1200" dirty="0"/>
        </a:p>
      </dsp:txBody>
      <dsp:txXfrm>
        <a:off x="2387349" y="2164178"/>
        <a:ext cx="1561343" cy="751643"/>
      </dsp:txXfrm>
    </dsp:sp>
    <dsp:sp modelId="{03DDF0CE-1651-4657-BBEA-C9C7416CD391}">
      <dsp:nvSpPr>
        <dsp:cNvPr id="0" name=""/>
        <dsp:cNvSpPr/>
      </dsp:nvSpPr>
      <dsp:spPr>
        <a:xfrm>
          <a:off x="2363964" y="3062039"/>
          <a:ext cx="1608113" cy="798413"/>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t>SMART City: Physical Infrastructure and Utilities</a:t>
          </a:r>
          <a:endParaRPr lang="en-MY" sz="1200" kern="1200" dirty="0"/>
        </a:p>
      </dsp:txBody>
      <dsp:txXfrm>
        <a:off x="2387349" y="3085424"/>
        <a:ext cx="1561343" cy="751643"/>
      </dsp:txXfrm>
    </dsp:sp>
    <dsp:sp modelId="{C53BC226-B5D6-41BB-BADF-3F4DD42E47AE}">
      <dsp:nvSpPr>
        <dsp:cNvPr id="0" name=""/>
        <dsp:cNvSpPr/>
      </dsp:nvSpPr>
      <dsp:spPr>
        <a:xfrm>
          <a:off x="4323852" y="0"/>
          <a:ext cx="2010141" cy="406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Bernard MT Condensed" pitchFamily="18" charset="0"/>
            </a:rPr>
            <a:t>Project</a:t>
          </a:r>
          <a:r>
            <a:rPr lang="en-US" sz="2800" kern="1200" baseline="0" dirty="0">
              <a:latin typeface="Bernard MT Condensed" pitchFamily="18" charset="0"/>
            </a:rPr>
            <a:t> Objective 3.0</a:t>
          </a:r>
          <a:endParaRPr lang="en-MY" sz="2800" kern="1200" dirty="0">
            <a:latin typeface="Bernard MT Condensed" pitchFamily="18" charset="0"/>
          </a:endParaRPr>
        </a:p>
      </dsp:txBody>
      <dsp:txXfrm>
        <a:off x="4323852" y="0"/>
        <a:ext cx="2010141" cy="1219200"/>
      </dsp:txXfrm>
    </dsp:sp>
    <dsp:sp modelId="{3259B5A3-143B-4224-9DCF-075D197325E1}">
      <dsp:nvSpPr>
        <dsp:cNvPr id="0" name=""/>
        <dsp:cNvSpPr/>
      </dsp:nvSpPr>
      <dsp:spPr>
        <a:xfrm>
          <a:off x="4524866" y="1219547"/>
          <a:ext cx="1608113" cy="798413"/>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RCE LO 1: Build cross-sector network</a:t>
          </a:r>
          <a:endParaRPr lang="en-MY" sz="1200" b="1" kern="1200" dirty="0"/>
        </a:p>
      </dsp:txBody>
      <dsp:txXfrm>
        <a:off x="4548251" y="1242932"/>
        <a:ext cx="1561343" cy="751643"/>
      </dsp:txXfrm>
    </dsp:sp>
    <dsp:sp modelId="{41BC8957-5791-42DF-A8FC-D9C6BC51AE78}">
      <dsp:nvSpPr>
        <dsp:cNvPr id="0" name=""/>
        <dsp:cNvSpPr/>
      </dsp:nvSpPr>
      <dsp:spPr>
        <a:xfrm>
          <a:off x="4524866" y="2140793"/>
          <a:ext cx="1608113" cy="798413"/>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SDG 4: Quality  Education</a:t>
          </a:r>
          <a:endParaRPr lang="en-MY" sz="1200" kern="1200" dirty="0"/>
        </a:p>
        <a:p>
          <a:pPr marL="0" lvl="0" indent="0" algn="ctr" defTabSz="533400">
            <a:lnSpc>
              <a:spcPct val="90000"/>
            </a:lnSpc>
            <a:spcBef>
              <a:spcPct val="0"/>
            </a:spcBef>
            <a:spcAft>
              <a:spcPct val="35000"/>
            </a:spcAft>
            <a:buNone/>
          </a:pPr>
          <a:r>
            <a:rPr lang="en-US" sz="1200" b="1" kern="1200" dirty="0"/>
            <a:t>(Target 4.7)</a:t>
          </a:r>
          <a:endParaRPr lang="en-MY" sz="1200" kern="1200" dirty="0"/>
        </a:p>
      </dsp:txBody>
      <dsp:txXfrm>
        <a:off x="4548251" y="2164178"/>
        <a:ext cx="1561343" cy="751643"/>
      </dsp:txXfrm>
    </dsp:sp>
    <dsp:sp modelId="{F830BB1F-7DA7-4D99-AED0-FD8E28BDE2F8}">
      <dsp:nvSpPr>
        <dsp:cNvPr id="0" name=""/>
        <dsp:cNvSpPr/>
      </dsp:nvSpPr>
      <dsp:spPr>
        <a:xfrm>
          <a:off x="4524866" y="3062039"/>
          <a:ext cx="1608113" cy="798413"/>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a:t>SMART City: Physical Infrastructure and Utilities</a:t>
          </a:r>
          <a:endParaRPr lang="en-MY" sz="1200" kern="1200" dirty="0"/>
        </a:p>
      </dsp:txBody>
      <dsp:txXfrm>
        <a:off x="4548251" y="3085424"/>
        <a:ext cx="1561343" cy="751643"/>
      </dsp:txXfrm>
    </dsp:sp>
    <dsp:sp modelId="{0924B245-1A0D-4636-A9FF-3C8CFB498821}">
      <dsp:nvSpPr>
        <dsp:cNvPr id="0" name=""/>
        <dsp:cNvSpPr/>
      </dsp:nvSpPr>
      <dsp:spPr>
        <a:xfrm>
          <a:off x="6484754" y="0"/>
          <a:ext cx="2010141" cy="406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Bernard MT Condensed" pitchFamily="18" charset="0"/>
            </a:rPr>
            <a:t>Project Objective 4.0</a:t>
          </a:r>
          <a:endParaRPr lang="en-MY" sz="2800" kern="1200" dirty="0">
            <a:latin typeface="Bernard MT Condensed" pitchFamily="18" charset="0"/>
          </a:endParaRPr>
        </a:p>
      </dsp:txBody>
      <dsp:txXfrm>
        <a:off x="6484754" y="0"/>
        <a:ext cx="2010141" cy="1219200"/>
      </dsp:txXfrm>
    </dsp:sp>
    <dsp:sp modelId="{DF788710-638D-41CC-B625-E162FE47C1A9}">
      <dsp:nvSpPr>
        <dsp:cNvPr id="0" name=""/>
        <dsp:cNvSpPr/>
      </dsp:nvSpPr>
      <dsp:spPr>
        <a:xfrm>
          <a:off x="6685768" y="1219547"/>
          <a:ext cx="1608113" cy="798413"/>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RCE LO 4: Education Sustainable Development (ESD)</a:t>
          </a:r>
          <a:endParaRPr lang="en-MY" sz="1200" b="1" kern="1200" dirty="0"/>
        </a:p>
      </dsp:txBody>
      <dsp:txXfrm>
        <a:off x="6709153" y="1242932"/>
        <a:ext cx="1561343" cy="751643"/>
      </dsp:txXfrm>
    </dsp:sp>
    <dsp:sp modelId="{1CBE1B6B-C2C4-4B51-B347-31B8D3F794A4}">
      <dsp:nvSpPr>
        <dsp:cNvPr id="0" name=""/>
        <dsp:cNvSpPr/>
      </dsp:nvSpPr>
      <dsp:spPr>
        <a:xfrm>
          <a:off x="6685768" y="2140793"/>
          <a:ext cx="1608113" cy="798413"/>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SDG 4: Quality Education </a:t>
          </a:r>
        </a:p>
        <a:p>
          <a:pPr marL="0" lvl="0" indent="0" algn="ctr" defTabSz="533400">
            <a:lnSpc>
              <a:spcPct val="90000"/>
            </a:lnSpc>
            <a:spcBef>
              <a:spcPct val="0"/>
            </a:spcBef>
            <a:spcAft>
              <a:spcPct val="35000"/>
            </a:spcAft>
            <a:buNone/>
          </a:pPr>
          <a:r>
            <a:rPr lang="en-US" sz="1200" b="1" kern="1200" dirty="0"/>
            <a:t>(Target 4.7)</a:t>
          </a:r>
          <a:endParaRPr lang="en-MY" sz="1200" b="1" kern="1200" dirty="0"/>
        </a:p>
      </dsp:txBody>
      <dsp:txXfrm>
        <a:off x="6709153" y="2164178"/>
        <a:ext cx="1561343" cy="751643"/>
      </dsp:txXfrm>
    </dsp:sp>
    <dsp:sp modelId="{56CFEF55-BA80-46A7-8569-A436C133C095}">
      <dsp:nvSpPr>
        <dsp:cNvPr id="0" name=""/>
        <dsp:cNvSpPr/>
      </dsp:nvSpPr>
      <dsp:spPr>
        <a:xfrm>
          <a:off x="6685768" y="3062039"/>
          <a:ext cx="1608113" cy="798413"/>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SMART City: Physical Infrastructure and Utilities</a:t>
          </a:r>
          <a:endParaRPr lang="en-MY" sz="1200" kern="1200" dirty="0"/>
        </a:p>
      </dsp:txBody>
      <dsp:txXfrm>
        <a:off x="6709153" y="3085424"/>
        <a:ext cx="1561343" cy="751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ADDA0-BBA4-4051-8165-CE19B7E68BD1}">
      <dsp:nvSpPr>
        <dsp:cNvPr id="0" name=""/>
        <dsp:cNvSpPr/>
      </dsp:nvSpPr>
      <dsp:spPr>
        <a:xfrm>
          <a:off x="2563484" y="29468"/>
          <a:ext cx="3845227" cy="1508370"/>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MY" sz="1400" kern="1200" dirty="0"/>
            <a:t>52 secondary schools around Kuching</a:t>
          </a:r>
        </a:p>
        <a:p>
          <a:pPr marL="114300" lvl="1" indent="-114300" algn="l" defTabSz="622300">
            <a:lnSpc>
              <a:spcPct val="90000"/>
            </a:lnSpc>
            <a:spcBef>
              <a:spcPct val="0"/>
            </a:spcBef>
            <a:spcAft>
              <a:spcPct val="15000"/>
            </a:spcAft>
            <a:buChar char="•"/>
          </a:pPr>
          <a:r>
            <a:rPr lang="en-MY" sz="1400" kern="1200" dirty="0"/>
            <a:t>Involving Form 4-6 students only</a:t>
          </a:r>
        </a:p>
        <a:p>
          <a:pPr marL="114300" lvl="1" indent="-114300" algn="l" defTabSz="622300">
            <a:lnSpc>
              <a:spcPct val="90000"/>
            </a:lnSpc>
            <a:spcBef>
              <a:spcPct val="0"/>
            </a:spcBef>
            <a:spcAft>
              <a:spcPct val="15000"/>
            </a:spcAft>
            <a:buChar char="•"/>
          </a:pPr>
          <a:r>
            <a:rPr lang="en-US" sz="1400" kern="1200" dirty="0"/>
            <a:t>Competition quota: 4 participants from each school</a:t>
          </a:r>
          <a:endParaRPr lang="en-MY" sz="1400" kern="1200" dirty="0"/>
        </a:p>
      </dsp:txBody>
      <dsp:txXfrm>
        <a:off x="2563484" y="218014"/>
        <a:ext cx="3279588" cy="1131278"/>
      </dsp:txXfrm>
    </dsp:sp>
    <dsp:sp modelId="{316DE168-ED56-48BC-8C0A-3211AC04F43B}">
      <dsp:nvSpPr>
        <dsp:cNvPr id="0" name=""/>
        <dsp:cNvSpPr/>
      </dsp:nvSpPr>
      <dsp:spPr>
        <a:xfrm>
          <a:off x="0" y="386"/>
          <a:ext cx="2563484" cy="150837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MY" sz="2000" b="1" kern="1200" dirty="0"/>
            <a:t>Kuching secondary schools</a:t>
          </a:r>
        </a:p>
      </dsp:txBody>
      <dsp:txXfrm>
        <a:off x="73633" y="74019"/>
        <a:ext cx="2416218" cy="1361104"/>
      </dsp:txXfrm>
    </dsp:sp>
    <dsp:sp modelId="{340DE14B-4B78-434B-B5BB-BA1D2BF8D3BC}">
      <dsp:nvSpPr>
        <dsp:cNvPr id="0" name=""/>
        <dsp:cNvSpPr/>
      </dsp:nvSpPr>
      <dsp:spPr>
        <a:xfrm>
          <a:off x="2563484" y="1659594"/>
          <a:ext cx="3845227" cy="1508370"/>
        </a:xfrm>
        <a:prstGeom prst="rightArrow">
          <a:avLst>
            <a:gd name="adj1" fmla="val 75000"/>
            <a:gd name="adj2" fmla="val 50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solidFill>
                <a:schemeClr val="tx1"/>
              </a:solidFill>
            </a:rPr>
            <a:t>Open to 26 higher institutions</a:t>
          </a:r>
          <a:endParaRPr lang="en-MY" sz="1400" b="0" kern="1200" dirty="0">
            <a:solidFill>
              <a:schemeClr val="tx1"/>
            </a:solidFill>
          </a:endParaRPr>
        </a:p>
        <a:p>
          <a:pPr marL="114300" lvl="1" indent="-114300" algn="l" defTabSz="622300">
            <a:lnSpc>
              <a:spcPct val="90000"/>
            </a:lnSpc>
            <a:spcBef>
              <a:spcPct val="0"/>
            </a:spcBef>
            <a:spcAft>
              <a:spcPct val="15000"/>
            </a:spcAft>
            <a:buChar char="•"/>
          </a:pPr>
          <a:r>
            <a:rPr lang="en-MY" sz="1400" kern="1200" dirty="0"/>
            <a:t>Involving university/college students</a:t>
          </a:r>
        </a:p>
        <a:p>
          <a:pPr marL="114300" lvl="1" indent="-114300" algn="l" defTabSz="622300">
            <a:lnSpc>
              <a:spcPct val="90000"/>
            </a:lnSpc>
            <a:spcBef>
              <a:spcPct val="0"/>
            </a:spcBef>
            <a:spcAft>
              <a:spcPct val="15000"/>
            </a:spcAft>
            <a:buChar char="•"/>
          </a:pPr>
          <a:r>
            <a:rPr lang="en-US" sz="1400" kern="1200" dirty="0"/>
            <a:t>Competition quota: 4 participants from each school</a:t>
          </a:r>
          <a:endParaRPr lang="en-MY" sz="1400" kern="1200" dirty="0"/>
        </a:p>
      </dsp:txBody>
      <dsp:txXfrm>
        <a:off x="2563484" y="1848140"/>
        <a:ext cx="3279588" cy="1131278"/>
      </dsp:txXfrm>
    </dsp:sp>
    <dsp:sp modelId="{2F0770D9-0785-403A-9776-E319AB67A932}">
      <dsp:nvSpPr>
        <dsp:cNvPr id="0" name=""/>
        <dsp:cNvSpPr/>
      </dsp:nvSpPr>
      <dsp:spPr>
        <a:xfrm>
          <a:off x="0" y="1659981"/>
          <a:ext cx="2563484" cy="1508370"/>
        </a:xfrm>
        <a:prstGeom prst="roundRect">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Higher institutions</a:t>
          </a:r>
          <a:endParaRPr lang="en-MY" sz="2000" b="1" kern="1200" dirty="0"/>
        </a:p>
      </dsp:txBody>
      <dsp:txXfrm>
        <a:off x="73633" y="1733614"/>
        <a:ext cx="2416218" cy="13611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2B751-8AF7-42AE-9FB9-05F8BFC08DD9}">
      <dsp:nvSpPr>
        <dsp:cNvPr id="0" name=""/>
        <dsp:cNvSpPr/>
      </dsp:nvSpPr>
      <dsp:spPr>
        <a:xfrm>
          <a:off x="1333188" y="935792"/>
          <a:ext cx="2496801" cy="1665366"/>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MY" sz="1800" b="1" kern="1200" dirty="0"/>
            <a:t>Painting</a:t>
          </a:r>
        </a:p>
        <a:p>
          <a:pPr marL="0" lvl="0" indent="0" algn="l" defTabSz="800100">
            <a:lnSpc>
              <a:spcPct val="90000"/>
            </a:lnSpc>
            <a:spcBef>
              <a:spcPct val="0"/>
            </a:spcBef>
            <a:spcAft>
              <a:spcPct val="35000"/>
            </a:spcAft>
            <a:buNone/>
          </a:pPr>
          <a:r>
            <a:rPr lang="en-MY" sz="1800" kern="1200" dirty="0"/>
            <a:t>(consisting of any types of drawing or painting)</a:t>
          </a:r>
        </a:p>
      </dsp:txBody>
      <dsp:txXfrm>
        <a:off x="1732677" y="935792"/>
        <a:ext cx="2097313" cy="1665366"/>
      </dsp:txXfrm>
    </dsp:sp>
    <dsp:sp modelId="{B3BCB96B-196F-4CB1-88E1-6CB94239FB89}">
      <dsp:nvSpPr>
        <dsp:cNvPr id="0" name=""/>
        <dsp:cNvSpPr/>
      </dsp:nvSpPr>
      <dsp:spPr>
        <a:xfrm>
          <a:off x="1333188" y="2601158"/>
          <a:ext cx="2496801" cy="1665366"/>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MY" sz="1800" b="1" kern="1200" dirty="0"/>
            <a:t>Sculpture </a:t>
          </a:r>
        </a:p>
        <a:p>
          <a:pPr marL="0" lvl="0" indent="0" algn="l" defTabSz="800100">
            <a:lnSpc>
              <a:spcPct val="90000"/>
            </a:lnSpc>
            <a:spcBef>
              <a:spcPct val="0"/>
            </a:spcBef>
            <a:spcAft>
              <a:spcPct val="35000"/>
            </a:spcAft>
            <a:buNone/>
          </a:pPr>
          <a:r>
            <a:rPr lang="en-MY" sz="1800" kern="1200" dirty="0"/>
            <a:t>(consisting of any sculpture made from waste and recyclable materials)</a:t>
          </a:r>
        </a:p>
      </dsp:txBody>
      <dsp:txXfrm>
        <a:off x="1732677" y="2601158"/>
        <a:ext cx="2097313" cy="1665366"/>
      </dsp:txXfrm>
    </dsp:sp>
    <dsp:sp modelId="{22CE6E5F-887A-4DEB-B1F9-1A775D0308EB}">
      <dsp:nvSpPr>
        <dsp:cNvPr id="0" name=""/>
        <dsp:cNvSpPr/>
      </dsp:nvSpPr>
      <dsp:spPr>
        <a:xfrm>
          <a:off x="1561" y="269978"/>
          <a:ext cx="1664534" cy="1664534"/>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MY" sz="2000" b="1" kern="1200" dirty="0"/>
            <a:t>Tangible art</a:t>
          </a:r>
        </a:p>
      </dsp:txBody>
      <dsp:txXfrm>
        <a:off x="245326" y="513743"/>
        <a:ext cx="1177004" cy="1177004"/>
      </dsp:txXfrm>
    </dsp:sp>
    <dsp:sp modelId="{36E4B253-F8D9-43A2-9281-88C766771D5F}">
      <dsp:nvSpPr>
        <dsp:cNvPr id="0" name=""/>
        <dsp:cNvSpPr/>
      </dsp:nvSpPr>
      <dsp:spPr>
        <a:xfrm>
          <a:off x="5494525" y="935792"/>
          <a:ext cx="2496801" cy="2306716"/>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MY" sz="1800" b="1" kern="1200" dirty="0"/>
            <a:t>Poetry </a:t>
          </a:r>
        </a:p>
        <a:p>
          <a:pPr marL="0" lvl="0" indent="0" algn="l" defTabSz="800100">
            <a:lnSpc>
              <a:spcPct val="90000"/>
            </a:lnSpc>
            <a:spcBef>
              <a:spcPct val="0"/>
            </a:spcBef>
            <a:spcAft>
              <a:spcPct val="35000"/>
            </a:spcAft>
            <a:buNone/>
          </a:pPr>
          <a:r>
            <a:rPr lang="en-MY" sz="1800" kern="1200" dirty="0"/>
            <a:t>(consisting of poems in English and </a:t>
          </a:r>
          <a:r>
            <a:rPr lang="en-MY" sz="1800" kern="1200" dirty="0" err="1"/>
            <a:t>Bahasa</a:t>
          </a:r>
          <a:r>
            <a:rPr lang="en-MY" sz="1800" kern="1200" dirty="0"/>
            <a:t> Malaysia)</a:t>
          </a:r>
        </a:p>
      </dsp:txBody>
      <dsp:txXfrm>
        <a:off x="5894013" y="935792"/>
        <a:ext cx="2097313" cy="2306716"/>
      </dsp:txXfrm>
    </dsp:sp>
    <dsp:sp modelId="{350D98AF-2776-4191-9E63-3DD337A2FD52}">
      <dsp:nvSpPr>
        <dsp:cNvPr id="0" name=""/>
        <dsp:cNvSpPr/>
      </dsp:nvSpPr>
      <dsp:spPr>
        <a:xfrm>
          <a:off x="4162897" y="269978"/>
          <a:ext cx="1664534" cy="1664534"/>
        </a:xfrm>
        <a:prstGeom prst="ellipse">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MY" sz="2000" b="1" kern="1200" dirty="0"/>
            <a:t>Intangible art</a:t>
          </a:r>
        </a:p>
      </dsp:txBody>
      <dsp:txXfrm>
        <a:off x="4406662" y="513743"/>
        <a:ext cx="1177004" cy="11770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1DF26-D42B-4A52-8437-4DF0CB136F5F}">
      <dsp:nvSpPr>
        <dsp:cNvPr id="0" name=""/>
        <dsp:cNvSpPr/>
      </dsp:nvSpPr>
      <dsp:spPr>
        <a:xfrm>
          <a:off x="1046" y="1544307"/>
          <a:ext cx="2039728" cy="203972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253" tIns="26670" rIns="1122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Cost control</a:t>
          </a:r>
          <a:endParaRPr lang="en-MY" sz="2100" kern="1200" dirty="0"/>
        </a:p>
      </dsp:txBody>
      <dsp:txXfrm>
        <a:off x="299757" y="1843018"/>
        <a:ext cx="1442306" cy="1442306"/>
      </dsp:txXfrm>
    </dsp:sp>
    <dsp:sp modelId="{6EFC09D4-6F2A-4FA5-9B79-E1E4097D685A}">
      <dsp:nvSpPr>
        <dsp:cNvPr id="0" name=""/>
        <dsp:cNvSpPr/>
      </dsp:nvSpPr>
      <dsp:spPr>
        <a:xfrm>
          <a:off x="1632828" y="1544307"/>
          <a:ext cx="2039728" cy="2039728"/>
        </a:xfrm>
        <a:prstGeom prst="ellipse">
          <a:avLst/>
        </a:prstGeom>
        <a:solidFill>
          <a:schemeClr val="accent3">
            <a:alpha val="50000"/>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253" tIns="26670" rIns="1122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Quality control</a:t>
          </a:r>
          <a:endParaRPr lang="en-MY" sz="2100" kern="1200" dirty="0"/>
        </a:p>
      </dsp:txBody>
      <dsp:txXfrm>
        <a:off x="1931539" y="1843018"/>
        <a:ext cx="1442306" cy="1442306"/>
      </dsp:txXfrm>
    </dsp:sp>
    <dsp:sp modelId="{AE84D048-571A-4320-8297-713EC0B42FDD}">
      <dsp:nvSpPr>
        <dsp:cNvPr id="0" name=""/>
        <dsp:cNvSpPr/>
      </dsp:nvSpPr>
      <dsp:spPr>
        <a:xfrm>
          <a:off x="3264611" y="1544307"/>
          <a:ext cx="2039728" cy="2039728"/>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253" tIns="26670" rIns="1122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Time control</a:t>
          </a:r>
          <a:endParaRPr lang="en-MY" sz="2100" kern="1200" dirty="0"/>
        </a:p>
      </dsp:txBody>
      <dsp:txXfrm>
        <a:off x="3563322" y="1843018"/>
        <a:ext cx="1442306" cy="1442306"/>
      </dsp:txXfrm>
    </dsp:sp>
    <dsp:sp modelId="{3155D0D4-4A9B-4E67-922B-DF194E81D0B2}">
      <dsp:nvSpPr>
        <dsp:cNvPr id="0" name=""/>
        <dsp:cNvSpPr/>
      </dsp:nvSpPr>
      <dsp:spPr>
        <a:xfrm>
          <a:off x="4896394" y="1544307"/>
          <a:ext cx="2039728" cy="2039728"/>
        </a:xfrm>
        <a:prstGeom prst="ellipse">
          <a:avLst/>
        </a:prstGeom>
        <a:solidFill>
          <a:schemeClr val="accent3">
            <a:alpha val="50000"/>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253" tIns="26670" rIns="1122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Health &amp; safety control</a:t>
          </a:r>
          <a:endParaRPr lang="en-MY" sz="2100" kern="1200" dirty="0"/>
        </a:p>
      </dsp:txBody>
      <dsp:txXfrm>
        <a:off x="5195105" y="1843018"/>
        <a:ext cx="1442306" cy="1442306"/>
      </dsp:txXfrm>
    </dsp:sp>
    <dsp:sp modelId="{60FE2F43-6062-40B3-9040-574B76F08422}">
      <dsp:nvSpPr>
        <dsp:cNvPr id="0" name=""/>
        <dsp:cNvSpPr/>
      </dsp:nvSpPr>
      <dsp:spPr>
        <a:xfrm>
          <a:off x="6528177" y="1544307"/>
          <a:ext cx="2039728" cy="2039728"/>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2253" tIns="26670" rIns="1122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Manpower control</a:t>
          </a:r>
          <a:endParaRPr lang="en-MY" sz="2100" kern="1200" dirty="0"/>
        </a:p>
      </dsp:txBody>
      <dsp:txXfrm>
        <a:off x="6826888" y="1843018"/>
        <a:ext cx="1442306" cy="14423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0F8DC-AF8B-4032-A41D-38E40D3BA54C}">
      <dsp:nvSpPr>
        <dsp:cNvPr id="0" name=""/>
        <dsp:cNvSpPr/>
      </dsp:nvSpPr>
      <dsp:spPr>
        <a:xfrm rot="10800000">
          <a:off x="1429268" y="186140"/>
          <a:ext cx="3782940" cy="1905691"/>
        </a:xfrm>
        <a:prstGeom prst="homePlat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357"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dirty="0"/>
            <a:t>Feedback Survey</a:t>
          </a:r>
          <a:endParaRPr lang="en-MY" sz="2000" b="1" kern="1200" dirty="0"/>
        </a:p>
        <a:p>
          <a:pPr marL="228600" lvl="1" indent="-228600" algn="l" defTabSz="889000">
            <a:lnSpc>
              <a:spcPct val="90000"/>
            </a:lnSpc>
            <a:spcBef>
              <a:spcPct val="0"/>
            </a:spcBef>
            <a:spcAft>
              <a:spcPct val="15000"/>
            </a:spcAft>
            <a:buChar char="•"/>
          </a:pPr>
          <a:r>
            <a:rPr lang="en-US" sz="2000" kern="1200" dirty="0"/>
            <a:t>How: The use of e-survey (link or QR code)</a:t>
          </a:r>
          <a:endParaRPr lang="en-MY" sz="2000" kern="1200" dirty="0"/>
        </a:p>
      </dsp:txBody>
      <dsp:txXfrm rot="10800000">
        <a:off x="1905691" y="186140"/>
        <a:ext cx="3306517" cy="1905691"/>
      </dsp:txXfrm>
    </dsp:sp>
    <dsp:sp modelId="{1161A6B9-FB36-4601-84CC-DE0F1CA690C3}">
      <dsp:nvSpPr>
        <dsp:cNvPr id="0" name=""/>
        <dsp:cNvSpPr/>
      </dsp:nvSpPr>
      <dsp:spPr>
        <a:xfrm>
          <a:off x="476422" y="186140"/>
          <a:ext cx="1905691" cy="1905691"/>
        </a:xfrm>
        <a:prstGeom prst="ellipse">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5C387C7-42BD-49AA-AF6D-645212D0C97D}">
      <dsp:nvSpPr>
        <dsp:cNvPr id="0" name=""/>
        <dsp:cNvSpPr/>
      </dsp:nvSpPr>
      <dsp:spPr>
        <a:xfrm rot="10800000">
          <a:off x="1429268" y="2660695"/>
          <a:ext cx="3782940" cy="1905691"/>
        </a:xfrm>
        <a:prstGeom prst="homePlat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357" tIns="76200" rIns="142240" bIns="76200" numCol="1" spcCol="1270" anchor="t" anchorCtr="0">
          <a:noAutofit/>
        </a:bodyPr>
        <a:lstStyle/>
        <a:p>
          <a:pPr marL="0" lvl="0" indent="0" algn="l" defTabSz="889000">
            <a:lnSpc>
              <a:spcPct val="90000"/>
            </a:lnSpc>
            <a:spcBef>
              <a:spcPct val="0"/>
            </a:spcBef>
            <a:spcAft>
              <a:spcPct val="35000"/>
            </a:spcAft>
            <a:buNone/>
          </a:pPr>
          <a:r>
            <a:rPr lang="en-US" sz="2000" b="1" kern="1200" dirty="0"/>
            <a:t>Supports Received</a:t>
          </a:r>
          <a:endParaRPr lang="en-MY" sz="2000" b="1" kern="1200" dirty="0"/>
        </a:p>
        <a:p>
          <a:pPr marL="228600" lvl="1" indent="-228600" algn="l" defTabSz="889000">
            <a:lnSpc>
              <a:spcPct val="90000"/>
            </a:lnSpc>
            <a:spcBef>
              <a:spcPct val="0"/>
            </a:spcBef>
            <a:spcAft>
              <a:spcPct val="15000"/>
            </a:spcAft>
            <a:buChar char="•"/>
          </a:pPr>
          <a:r>
            <a:rPr lang="en-US" sz="2000" kern="1200" dirty="0"/>
            <a:t>How: Attendance lists (database) and sponsors received</a:t>
          </a:r>
          <a:endParaRPr lang="en-MY" sz="2000" kern="1200" dirty="0"/>
        </a:p>
      </dsp:txBody>
      <dsp:txXfrm rot="10800000">
        <a:off x="1905691" y="2660695"/>
        <a:ext cx="3306517" cy="1905691"/>
      </dsp:txXfrm>
    </dsp:sp>
    <dsp:sp modelId="{7266B488-E613-420A-A0FE-5A0996CAEE35}">
      <dsp:nvSpPr>
        <dsp:cNvPr id="0" name=""/>
        <dsp:cNvSpPr/>
      </dsp:nvSpPr>
      <dsp:spPr>
        <a:xfrm>
          <a:off x="476422" y="2660695"/>
          <a:ext cx="1905691" cy="1905691"/>
        </a:xfrm>
        <a:prstGeom prst="ellipse">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30CE9A-A189-C943-99CB-F4F714924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054E27-A664-0F41-A5D3-F70F2A0852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6C5173-1E4D-9046-9D89-DC7614FC126B}" type="datetimeFigureOut">
              <a:rPr lang="en-US" smtClean="0"/>
              <a:pPr/>
              <a:t>9/3/19</a:t>
            </a:fld>
            <a:endParaRPr lang="en-US"/>
          </a:p>
        </p:txBody>
      </p:sp>
      <p:sp>
        <p:nvSpPr>
          <p:cNvPr id="4" name="Footer Placeholder 3">
            <a:extLst>
              <a:ext uri="{FF2B5EF4-FFF2-40B4-BE49-F238E27FC236}">
                <a16:creationId xmlns:a16="http://schemas.microsoft.com/office/drawing/2014/main" id="{915F7C9E-AA36-F34E-8B19-87A2D887B5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B3DF7C-7E31-EA41-B3EC-67253DEA75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75982E-6916-5341-9BBE-F48C26C4BC61}" type="slidenum">
              <a:rPr lang="en-US" smtClean="0"/>
              <a:pPr/>
              <a:t>‹#›</a:t>
            </a:fld>
            <a:endParaRPr lang="en-US"/>
          </a:p>
        </p:txBody>
      </p:sp>
    </p:spTree>
    <p:extLst>
      <p:ext uri="{BB962C8B-B14F-4D97-AF65-F5344CB8AC3E}">
        <p14:creationId xmlns:p14="http://schemas.microsoft.com/office/powerpoint/2010/main" val="2557502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66FCFF-8DB7-4739-909F-5F607A105DBA}" type="datetimeFigureOut">
              <a:rPr lang="en-MY" smtClean="0"/>
              <a:pPr/>
              <a:t>03/09/2019</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81CBFC-48AD-43D2-8419-05D6635B9F59}" type="slidenum">
              <a:rPr lang="en-MY" smtClean="0"/>
              <a:pPr/>
              <a:t>‹#›</a:t>
            </a:fld>
            <a:endParaRPr lang="en-MY"/>
          </a:p>
        </p:txBody>
      </p:sp>
    </p:spTree>
    <p:extLst>
      <p:ext uri="{BB962C8B-B14F-4D97-AF65-F5344CB8AC3E}">
        <p14:creationId xmlns:p14="http://schemas.microsoft.com/office/powerpoint/2010/main" val="148233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1C81CBFC-48AD-43D2-8419-05D6635B9F59}" type="slidenum">
              <a:rPr lang="en-MY" smtClean="0"/>
              <a:pPr/>
              <a:t>17</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B3AED-ADF2-4B25-BB47-242875C0EAD7}" type="datetimeFigureOut">
              <a:rPr lang="en-MY" smtClean="0"/>
              <a:pPr/>
              <a:t>03/09/2019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F9CD06A-A7FB-42EC-823A-1B2F5CC5715D}"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B3AED-ADF2-4B25-BB47-242875C0EAD7}" type="datetimeFigureOut">
              <a:rPr lang="en-MY" smtClean="0"/>
              <a:pPr/>
              <a:t>03/09/2019</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CD06A-A7FB-42EC-823A-1B2F5CC5715D}"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805264"/>
          </a:xfrm>
          <a:prstGeom prst="rect">
            <a:avLst/>
          </a:prstGeom>
        </p:spPr>
      </p:pic>
      <p:sp>
        <p:nvSpPr>
          <p:cNvPr id="6" name="Title 5"/>
          <p:cNvSpPr>
            <a:spLocks noGrp="1"/>
          </p:cNvSpPr>
          <p:nvPr>
            <p:ph type="ctrTitle"/>
          </p:nvPr>
        </p:nvSpPr>
        <p:spPr>
          <a:xfrm>
            <a:off x="1691680" y="404664"/>
            <a:ext cx="8310402" cy="792088"/>
          </a:xfrm>
        </p:spPr>
        <p:txBody>
          <a:bodyPr>
            <a:noAutofit/>
          </a:bodyPr>
          <a:lstStyle/>
          <a:p>
            <a:r>
              <a:rPr lang="en-US" sz="6000" b="1" spc="-150" dirty="0">
                <a:solidFill>
                  <a:srgbClr val="FF9933"/>
                </a:solidFill>
                <a:effectLst>
                  <a:outerShdw blurRad="38100" dist="38100" dir="2700000" algn="tl">
                    <a:srgbClr val="000000">
                      <a:alpha val="43137"/>
                    </a:srgbClr>
                  </a:outerShdw>
                </a:effectLst>
                <a:latin typeface="Mistral" pitchFamily="66" charset="0"/>
              </a:rPr>
              <a:t>RIVER ART COMPETITION</a:t>
            </a:r>
            <a:endParaRPr lang="en-MY" sz="6000" b="1" spc="-150" dirty="0">
              <a:solidFill>
                <a:srgbClr val="FF9933"/>
              </a:solidFill>
              <a:effectLst>
                <a:outerShdw blurRad="38100" dist="38100" dir="2700000" algn="tl">
                  <a:srgbClr val="000000">
                    <a:alpha val="43137"/>
                  </a:srgbClr>
                </a:outerShdw>
              </a:effectLst>
              <a:latin typeface="Mistral" pitchFamily="66" charset="0"/>
            </a:endParaRPr>
          </a:p>
        </p:txBody>
      </p:sp>
      <p:sp>
        <p:nvSpPr>
          <p:cNvPr id="7" name="Subtitle 6"/>
          <p:cNvSpPr>
            <a:spLocks noGrp="1"/>
          </p:cNvSpPr>
          <p:nvPr>
            <p:ph type="subTitle" idx="1"/>
          </p:nvPr>
        </p:nvSpPr>
        <p:spPr>
          <a:xfrm>
            <a:off x="27202" y="1124744"/>
            <a:ext cx="8994046" cy="1495917"/>
          </a:xfrm>
        </p:spPr>
        <p:txBody>
          <a:bodyPr>
            <a:noAutofit/>
          </a:bodyPr>
          <a:lstStyle/>
          <a:p>
            <a:pPr algn="r"/>
            <a:r>
              <a:rPr lang="en-US" sz="1600" b="1" dirty="0">
                <a:solidFill>
                  <a:schemeClr val="bg1"/>
                </a:solidFill>
                <a:latin typeface="Berlin Sans FB Demi" pitchFamily="34" charset="0"/>
              </a:rPr>
              <a:t>IN CONJUNCTION WITH</a:t>
            </a:r>
          </a:p>
          <a:p>
            <a:pPr algn="r"/>
            <a:r>
              <a:rPr lang="en-US" sz="1600" b="1" dirty="0">
                <a:solidFill>
                  <a:schemeClr val="bg1"/>
                </a:solidFill>
                <a:latin typeface="Berlin Sans FB Demi" pitchFamily="34" charset="0"/>
              </a:rPr>
              <a:t>PERAYAAN HARI SARAWAK</a:t>
            </a:r>
          </a:p>
          <a:p>
            <a:pPr algn="r"/>
            <a:r>
              <a:rPr lang="en-US" sz="4400" b="1" spc="300" dirty="0">
                <a:solidFill>
                  <a:schemeClr val="bg1"/>
                </a:solidFill>
                <a:latin typeface="Freestyle Script" pitchFamily="66" charset="0"/>
                <a:ea typeface="Ebrima" pitchFamily="2" charset="0"/>
                <a:cs typeface="Ebrima" pitchFamily="2" charset="0"/>
              </a:rPr>
              <a:t>“Our </a:t>
            </a:r>
            <a:r>
              <a:rPr lang="en-US" sz="4400" b="1" spc="300" dirty="0">
                <a:solidFill>
                  <a:schemeClr val="accent5">
                    <a:lumMod val="60000"/>
                    <a:lumOff val="40000"/>
                  </a:schemeClr>
                </a:solidFill>
                <a:latin typeface="Freestyle Script" pitchFamily="66" charset="0"/>
                <a:ea typeface="Ebrima" pitchFamily="2" charset="0"/>
                <a:cs typeface="Ebrima" pitchFamily="2" charset="0"/>
              </a:rPr>
              <a:t>River</a:t>
            </a:r>
            <a:r>
              <a:rPr lang="en-US" sz="4400" b="1" spc="300" dirty="0">
                <a:solidFill>
                  <a:schemeClr val="bg1"/>
                </a:solidFill>
                <a:latin typeface="Freestyle Script" pitchFamily="66" charset="0"/>
                <a:ea typeface="Ebrima" pitchFamily="2" charset="0"/>
                <a:cs typeface="Ebrima" pitchFamily="2" charset="0"/>
              </a:rPr>
              <a:t>, Our </a:t>
            </a:r>
            <a:r>
              <a:rPr lang="en-US" sz="4400" b="1" spc="300" dirty="0">
                <a:solidFill>
                  <a:schemeClr val="accent5">
                    <a:lumMod val="60000"/>
                    <a:lumOff val="40000"/>
                  </a:schemeClr>
                </a:solidFill>
                <a:latin typeface="Freestyle Script" pitchFamily="66" charset="0"/>
                <a:ea typeface="Ebrima" pitchFamily="2" charset="0"/>
                <a:cs typeface="Ebrima" pitchFamily="2" charset="0"/>
              </a:rPr>
              <a:t>Life</a:t>
            </a:r>
            <a:r>
              <a:rPr lang="en-US" sz="4400" b="1" spc="300" dirty="0">
                <a:solidFill>
                  <a:schemeClr val="bg1"/>
                </a:solidFill>
                <a:latin typeface="Freestyle Script" pitchFamily="66" charset="0"/>
                <a:ea typeface="Ebrima" pitchFamily="2" charset="0"/>
                <a:cs typeface="Ebrima" pitchFamily="2" charset="0"/>
              </a:rPr>
              <a:t>”</a:t>
            </a:r>
            <a:r>
              <a:rPr lang="en-US" spc="300" dirty="0">
                <a:solidFill>
                  <a:schemeClr val="tx1"/>
                </a:solidFill>
                <a:latin typeface="Freestyle Script" pitchFamily="66" charset="0"/>
                <a:ea typeface="Ebrima" pitchFamily="2" charset="0"/>
                <a:cs typeface="Ebrima" pitchFamily="2" charset="0"/>
              </a:rPr>
              <a:t>’</a:t>
            </a:r>
            <a:endParaRPr lang="en-MY" spc="300" dirty="0">
              <a:solidFill>
                <a:schemeClr val="tx1"/>
              </a:solidFill>
              <a:latin typeface="Freestyle Script" pitchFamily="66" charset="0"/>
              <a:ea typeface="Ebrima" pitchFamily="2" charset="0"/>
              <a:cs typeface="Ebrima" pitchFamily="2" charset="0"/>
            </a:endParaRPr>
          </a:p>
        </p:txBody>
      </p:sp>
      <p:sp>
        <p:nvSpPr>
          <p:cNvPr id="9" name="Rectangle 8"/>
          <p:cNvSpPr/>
          <p:nvPr/>
        </p:nvSpPr>
        <p:spPr>
          <a:xfrm>
            <a:off x="0" y="5517232"/>
            <a:ext cx="9144000" cy="134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 name="Picture 7" descr="rce kuching.png"/>
          <p:cNvPicPr>
            <a:picLocks noChangeAspect="1"/>
          </p:cNvPicPr>
          <p:nvPr/>
        </p:nvPicPr>
        <p:blipFill>
          <a:blip r:embed="rId3" cstate="print"/>
          <a:stretch>
            <a:fillRect/>
          </a:stretch>
        </p:blipFill>
        <p:spPr>
          <a:xfrm>
            <a:off x="611560" y="5877272"/>
            <a:ext cx="1152128" cy="848611"/>
          </a:xfrm>
          <a:prstGeom prst="rect">
            <a:avLst/>
          </a:prstGeom>
        </p:spPr>
      </p:pic>
      <p:sp>
        <p:nvSpPr>
          <p:cNvPr id="10" name="TextBox 9"/>
          <p:cNvSpPr txBox="1"/>
          <p:nvPr/>
        </p:nvSpPr>
        <p:spPr>
          <a:xfrm>
            <a:off x="3851920" y="5589240"/>
            <a:ext cx="2592288" cy="246221"/>
          </a:xfrm>
          <a:prstGeom prst="rect">
            <a:avLst/>
          </a:prstGeom>
          <a:solidFill>
            <a:schemeClr val="bg1"/>
          </a:solidFill>
        </p:spPr>
        <p:txBody>
          <a:bodyPr wrap="square" rtlCol="0">
            <a:spAutoFit/>
          </a:bodyPr>
          <a:lstStyle/>
          <a:p>
            <a:r>
              <a:rPr lang="en-US" sz="1000" b="1" dirty="0"/>
              <a:t>Jointly organized by:</a:t>
            </a:r>
            <a:endParaRPr lang="en-MY" sz="1000" b="1" dirty="0"/>
          </a:p>
        </p:txBody>
      </p:sp>
      <p:pic>
        <p:nvPicPr>
          <p:cNvPr id="11" name="Picture 10" descr="sarawak-government-logo-C2E4A30C2D-seeklogo.com.png"/>
          <p:cNvPicPr>
            <a:picLocks noChangeAspect="1"/>
          </p:cNvPicPr>
          <p:nvPr/>
        </p:nvPicPr>
        <p:blipFill>
          <a:blip r:embed="rId4" cstate="print"/>
          <a:stretch>
            <a:fillRect/>
          </a:stretch>
        </p:blipFill>
        <p:spPr>
          <a:xfrm>
            <a:off x="2339752" y="5861406"/>
            <a:ext cx="936104" cy="951970"/>
          </a:xfrm>
          <a:prstGeom prst="rect">
            <a:avLst/>
          </a:prstGeom>
        </p:spPr>
      </p:pic>
      <p:pic>
        <p:nvPicPr>
          <p:cNvPr id="12" name="Picture 11" descr="UCSI.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851920" y="5862040"/>
            <a:ext cx="1440160" cy="879328"/>
          </a:xfrm>
          <a:prstGeom prst="rect">
            <a:avLst/>
          </a:prstGeom>
        </p:spPr>
      </p:pic>
      <p:pic>
        <p:nvPicPr>
          <p:cNvPr id="13" name="Picture 12" descr="sma.jpg"/>
          <p:cNvPicPr>
            <a:picLocks noChangeAspect="1"/>
          </p:cNvPicPr>
          <p:nvPr/>
        </p:nvPicPr>
        <p:blipFill>
          <a:blip r:embed="rId6" cstate="print">
            <a:clrChange>
              <a:clrFrom>
                <a:srgbClr val="FEFEFE"/>
              </a:clrFrom>
              <a:clrTo>
                <a:srgbClr val="FEFEFE">
                  <a:alpha val="0"/>
                </a:srgbClr>
              </a:clrTo>
            </a:clrChange>
          </a:blip>
          <a:stretch>
            <a:fillRect/>
          </a:stretch>
        </p:blipFill>
        <p:spPr>
          <a:xfrm>
            <a:off x="5724128" y="5445224"/>
            <a:ext cx="1728192" cy="1728192"/>
          </a:xfrm>
          <a:prstGeom prst="rect">
            <a:avLst/>
          </a:prstGeom>
        </p:spPr>
      </p:pic>
      <p:pic>
        <p:nvPicPr>
          <p:cNvPr id="14" name="Picture 13" descr="okshe.png"/>
          <p:cNvPicPr>
            <a:picLocks noChangeAspect="1"/>
          </p:cNvPicPr>
          <p:nvPr/>
        </p:nvPicPr>
        <p:blipFill>
          <a:blip r:embed="rId7" cstate="print"/>
          <a:stretch>
            <a:fillRect/>
          </a:stretch>
        </p:blipFill>
        <p:spPr>
          <a:xfrm>
            <a:off x="7556147" y="6021288"/>
            <a:ext cx="1408341" cy="576064"/>
          </a:xfrm>
          <a:prstGeom prst="rect">
            <a:avLst/>
          </a:prstGeom>
        </p:spPr>
      </p:pic>
      <p:pic>
        <p:nvPicPr>
          <p:cNvPr id="17" name="Picture 16" descr="E_SDG goals_icons-individual-cmyk-04.jpg"/>
          <p:cNvPicPr>
            <a:picLocks noChangeAspect="1"/>
          </p:cNvPicPr>
          <p:nvPr/>
        </p:nvPicPr>
        <p:blipFill>
          <a:blip r:embed="rId8" cstate="print"/>
          <a:stretch>
            <a:fillRect/>
          </a:stretch>
        </p:blipFill>
        <p:spPr>
          <a:xfrm>
            <a:off x="755656" y="764784"/>
            <a:ext cx="720000" cy="720000"/>
          </a:xfrm>
          <a:prstGeom prst="rect">
            <a:avLst/>
          </a:prstGeom>
        </p:spPr>
      </p:pic>
      <p:pic>
        <p:nvPicPr>
          <p:cNvPr id="18" name="Picture 17" descr="E_SDG goals_icons-individual-cmyk-05.jpg"/>
          <p:cNvPicPr>
            <a:picLocks noChangeAspect="1"/>
          </p:cNvPicPr>
          <p:nvPr/>
        </p:nvPicPr>
        <p:blipFill>
          <a:blip r:embed="rId9" cstate="print"/>
          <a:stretch>
            <a:fillRect/>
          </a:stretch>
        </p:blipFill>
        <p:spPr>
          <a:xfrm>
            <a:off x="1547744" y="764784"/>
            <a:ext cx="720000" cy="720000"/>
          </a:xfrm>
          <a:prstGeom prst="rect">
            <a:avLst/>
          </a:prstGeom>
        </p:spPr>
      </p:pic>
      <p:pic>
        <p:nvPicPr>
          <p:cNvPr id="19" name="Picture 18" descr="E_SDG goals_icons-individual-cmyk-06.jpg"/>
          <p:cNvPicPr>
            <a:picLocks noChangeAspect="1"/>
          </p:cNvPicPr>
          <p:nvPr/>
        </p:nvPicPr>
        <p:blipFill>
          <a:blip r:embed="rId10" cstate="print"/>
          <a:stretch>
            <a:fillRect/>
          </a:stretch>
        </p:blipFill>
        <p:spPr>
          <a:xfrm>
            <a:off x="0" y="1556872"/>
            <a:ext cx="720000" cy="720000"/>
          </a:xfrm>
          <a:prstGeom prst="rect">
            <a:avLst/>
          </a:prstGeom>
        </p:spPr>
      </p:pic>
      <p:pic>
        <p:nvPicPr>
          <p:cNvPr id="20" name="Picture 19" descr="E_SDG goals_icons-individual-cmyk-07.jpg"/>
          <p:cNvPicPr>
            <a:picLocks noChangeAspect="1"/>
          </p:cNvPicPr>
          <p:nvPr/>
        </p:nvPicPr>
        <p:blipFill>
          <a:blip r:embed="rId11" cstate="print"/>
          <a:stretch>
            <a:fillRect/>
          </a:stretch>
        </p:blipFill>
        <p:spPr>
          <a:xfrm>
            <a:off x="755576" y="1556872"/>
            <a:ext cx="720000" cy="720000"/>
          </a:xfrm>
          <a:prstGeom prst="rect">
            <a:avLst/>
          </a:prstGeom>
        </p:spPr>
      </p:pic>
      <p:pic>
        <p:nvPicPr>
          <p:cNvPr id="21" name="Picture 20" descr="E_SDG goals_icons-individual-cmyk-08.jpg"/>
          <p:cNvPicPr>
            <a:picLocks noChangeAspect="1"/>
          </p:cNvPicPr>
          <p:nvPr/>
        </p:nvPicPr>
        <p:blipFill>
          <a:blip r:embed="rId12" cstate="print"/>
          <a:stretch>
            <a:fillRect/>
          </a:stretch>
        </p:blipFill>
        <p:spPr>
          <a:xfrm>
            <a:off x="1547744" y="1556872"/>
            <a:ext cx="720000" cy="720000"/>
          </a:xfrm>
          <a:prstGeom prst="rect">
            <a:avLst/>
          </a:prstGeom>
        </p:spPr>
      </p:pic>
      <p:pic>
        <p:nvPicPr>
          <p:cNvPr id="22" name="Picture 21" descr="E_SDG goals_icons-individual-cmyk-09.jpg"/>
          <p:cNvPicPr>
            <a:picLocks noChangeAspect="1"/>
          </p:cNvPicPr>
          <p:nvPr/>
        </p:nvPicPr>
        <p:blipFill>
          <a:blip r:embed="rId13" cstate="print"/>
          <a:stretch>
            <a:fillRect/>
          </a:stretch>
        </p:blipFill>
        <p:spPr>
          <a:xfrm>
            <a:off x="0" y="2348880"/>
            <a:ext cx="720000" cy="720000"/>
          </a:xfrm>
          <a:prstGeom prst="rect">
            <a:avLst/>
          </a:prstGeom>
        </p:spPr>
      </p:pic>
      <p:pic>
        <p:nvPicPr>
          <p:cNvPr id="23" name="Picture 22" descr="E_SDG goals_icons-individual-cmyk-10.jpg"/>
          <p:cNvPicPr>
            <a:picLocks noChangeAspect="1"/>
          </p:cNvPicPr>
          <p:nvPr/>
        </p:nvPicPr>
        <p:blipFill>
          <a:blip r:embed="rId14" cstate="print"/>
          <a:stretch>
            <a:fillRect/>
          </a:stretch>
        </p:blipFill>
        <p:spPr>
          <a:xfrm>
            <a:off x="755576" y="2348880"/>
            <a:ext cx="720000" cy="720000"/>
          </a:xfrm>
          <a:prstGeom prst="rect">
            <a:avLst/>
          </a:prstGeom>
        </p:spPr>
      </p:pic>
      <p:pic>
        <p:nvPicPr>
          <p:cNvPr id="24" name="Picture 23" descr="E_SDG goals_icons-individual-cmyk-11.jpg"/>
          <p:cNvPicPr>
            <a:picLocks noChangeAspect="1"/>
          </p:cNvPicPr>
          <p:nvPr/>
        </p:nvPicPr>
        <p:blipFill>
          <a:blip r:embed="rId15" cstate="print"/>
          <a:stretch>
            <a:fillRect/>
          </a:stretch>
        </p:blipFill>
        <p:spPr>
          <a:xfrm>
            <a:off x="0" y="3140968"/>
            <a:ext cx="720000" cy="720000"/>
          </a:xfrm>
          <a:prstGeom prst="rect">
            <a:avLst/>
          </a:prstGeom>
        </p:spPr>
      </p:pic>
      <p:pic>
        <p:nvPicPr>
          <p:cNvPr id="25" name="Picture 24" descr="E_SDG goals_icons-individual-cmyk-12.jpg"/>
          <p:cNvPicPr>
            <a:picLocks noChangeAspect="1"/>
          </p:cNvPicPr>
          <p:nvPr/>
        </p:nvPicPr>
        <p:blipFill>
          <a:blip r:embed="rId16" cstate="print"/>
          <a:stretch>
            <a:fillRect/>
          </a:stretch>
        </p:blipFill>
        <p:spPr>
          <a:xfrm>
            <a:off x="755576" y="3140968"/>
            <a:ext cx="720000" cy="720000"/>
          </a:xfrm>
          <a:prstGeom prst="rect">
            <a:avLst/>
          </a:prstGeom>
        </p:spPr>
      </p:pic>
      <p:pic>
        <p:nvPicPr>
          <p:cNvPr id="26" name="Picture 25" descr="E_SDG goals_icons-individual-cmyk-13.jpg"/>
          <p:cNvPicPr>
            <a:picLocks noChangeAspect="1"/>
          </p:cNvPicPr>
          <p:nvPr/>
        </p:nvPicPr>
        <p:blipFill>
          <a:blip r:embed="rId17" cstate="print"/>
          <a:stretch>
            <a:fillRect/>
          </a:stretch>
        </p:blipFill>
        <p:spPr>
          <a:xfrm>
            <a:off x="1547664" y="3140968"/>
            <a:ext cx="720000" cy="720000"/>
          </a:xfrm>
          <a:prstGeom prst="rect">
            <a:avLst/>
          </a:prstGeom>
        </p:spPr>
      </p:pic>
      <p:pic>
        <p:nvPicPr>
          <p:cNvPr id="27" name="Picture 26" descr="E_SDG goals_icons-individual-cmyk-14.jpg"/>
          <p:cNvPicPr>
            <a:picLocks noChangeAspect="1"/>
          </p:cNvPicPr>
          <p:nvPr/>
        </p:nvPicPr>
        <p:blipFill>
          <a:blip r:embed="rId18" cstate="print"/>
          <a:stretch>
            <a:fillRect/>
          </a:stretch>
        </p:blipFill>
        <p:spPr>
          <a:xfrm>
            <a:off x="0" y="3933056"/>
            <a:ext cx="720000" cy="720000"/>
          </a:xfrm>
          <a:prstGeom prst="rect">
            <a:avLst/>
          </a:prstGeom>
        </p:spPr>
      </p:pic>
      <p:pic>
        <p:nvPicPr>
          <p:cNvPr id="28" name="Picture 27" descr="E_SDG goals_icons-individual-cmyk-15.jpg"/>
          <p:cNvPicPr>
            <a:picLocks noChangeAspect="1"/>
          </p:cNvPicPr>
          <p:nvPr/>
        </p:nvPicPr>
        <p:blipFill>
          <a:blip r:embed="rId19" cstate="print"/>
          <a:stretch>
            <a:fillRect/>
          </a:stretch>
        </p:blipFill>
        <p:spPr>
          <a:xfrm>
            <a:off x="755576" y="3933056"/>
            <a:ext cx="720000" cy="720000"/>
          </a:xfrm>
          <a:prstGeom prst="rect">
            <a:avLst/>
          </a:prstGeom>
        </p:spPr>
      </p:pic>
      <p:pic>
        <p:nvPicPr>
          <p:cNvPr id="29" name="Picture 28" descr="E_SDG goals_icons-individual-cmyk-16.jpg"/>
          <p:cNvPicPr>
            <a:picLocks noChangeAspect="1"/>
          </p:cNvPicPr>
          <p:nvPr/>
        </p:nvPicPr>
        <p:blipFill>
          <a:blip r:embed="rId20" cstate="print"/>
          <a:stretch>
            <a:fillRect/>
          </a:stretch>
        </p:blipFill>
        <p:spPr>
          <a:xfrm>
            <a:off x="1547664" y="3933056"/>
            <a:ext cx="720000" cy="720000"/>
          </a:xfrm>
          <a:prstGeom prst="rect">
            <a:avLst/>
          </a:prstGeom>
        </p:spPr>
      </p:pic>
      <p:pic>
        <p:nvPicPr>
          <p:cNvPr id="30" name="Picture 29" descr="E_SDG goals_icons-individual-cmyk-17.jpg"/>
          <p:cNvPicPr>
            <a:picLocks noChangeAspect="1"/>
          </p:cNvPicPr>
          <p:nvPr/>
        </p:nvPicPr>
        <p:blipFill>
          <a:blip r:embed="rId21" cstate="print"/>
          <a:stretch>
            <a:fillRect/>
          </a:stretch>
        </p:blipFill>
        <p:spPr>
          <a:xfrm>
            <a:off x="0" y="4725224"/>
            <a:ext cx="720000" cy="720000"/>
          </a:xfrm>
          <a:prstGeom prst="rect">
            <a:avLst/>
          </a:prstGeom>
        </p:spPr>
      </p:pic>
      <p:pic>
        <p:nvPicPr>
          <p:cNvPr id="31" name="Picture 30" descr="E_SDG goals_icons-individual-cmyk-01.jpg"/>
          <p:cNvPicPr>
            <a:picLocks noChangeAspect="1"/>
          </p:cNvPicPr>
          <p:nvPr/>
        </p:nvPicPr>
        <p:blipFill>
          <a:blip r:embed="rId22" cstate="print"/>
          <a:stretch>
            <a:fillRect/>
          </a:stretch>
        </p:blipFill>
        <p:spPr>
          <a:xfrm>
            <a:off x="0" y="0"/>
            <a:ext cx="720000" cy="720000"/>
          </a:xfrm>
          <a:prstGeom prst="rect">
            <a:avLst/>
          </a:prstGeom>
        </p:spPr>
      </p:pic>
      <p:pic>
        <p:nvPicPr>
          <p:cNvPr id="32" name="Picture 31" descr="E_SDG goals_icons-individual-cmyk-02.jpg"/>
          <p:cNvPicPr>
            <a:picLocks noChangeAspect="1"/>
          </p:cNvPicPr>
          <p:nvPr/>
        </p:nvPicPr>
        <p:blipFill>
          <a:blip r:embed="rId23" cstate="print"/>
          <a:stretch>
            <a:fillRect/>
          </a:stretch>
        </p:blipFill>
        <p:spPr>
          <a:xfrm>
            <a:off x="755656" y="0"/>
            <a:ext cx="720000" cy="720000"/>
          </a:xfrm>
          <a:prstGeom prst="rect">
            <a:avLst/>
          </a:prstGeom>
        </p:spPr>
      </p:pic>
      <p:pic>
        <p:nvPicPr>
          <p:cNvPr id="33" name="Picture 32" descr="E_SDG goals_icons-individual-cmyk-03.jpg"/>
          <p:cNvPicPr>
            <a:picLocks noChangeAspect="1"/>
          </p:cNvPicPr>
          <p:nvPr/>
        </p:nvPicPr>
        <p:blipFill>
          <a:blip r:embed="rId24" cstate="print"/>
          <a:stretch>
            <a:fillRect/>
          </a:stretch>
        </p:blipFill>
        <p:spPr>
          <a:xfrm>
            <a:off x="0" y="764784"/>
            <a:ext cx="720000" cy="720000"/>
          </a:xfrm>
          <a:prstGeom prst="rect">
            <a:avLst/>
          </a:prstGeom>
        </p:spPr>
      </p:pic>
      <p:pic>
        <p:nvPicPr>
          <p:cNvPr id="34" name="Picture 33" descr="E_Logo_No-UN-Emblem-0211.jpg"/>
          <p:cNvPicPr>
            <a:picLocks noChangeAspect="1"/>
          </p:cNvPicPr>
          <p:nvPr/>
        </p:nvPicPr>
        <p:blipFill>
          <a:blip r:embed="rId25" cstate="print"/>
          <a:stretch>
            <a:fillRect/>
          </a:stretch>
        </p:blipFill>
        <p:spPr>
          <a:xfrm>
            <a:off x="755576" y="4725144"/>
            <a:ext cx="758063" cy="7200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nard MT Condensed" pitchFamily="18" charset="0"/>
              </a:rPr>
              <a:t>INTENDED PARTICIPANTS</a:t>
            </a:r>
            <a:endParaRPr lang="en-MY" dirty="0">
              <a:latin typeface="Bernard MT Condensed" pitchFamily="18" charset="0"/>
            </a:endParaRPr>
          </a:p>
        </p:txBody>
      </p:sp>
      <p:graphicFrame>
        <p:nvGraphicFramePr>
          <p:cNvPr id="7" name="Diagram 6"/>
          <p:cNvGraphicFramePr/>
          <p:nvPr/>
        </p:nvGraphicFramePr>
        <p:xfrm>
          <a:off x="1331640" y="1556792"/>
          <a:ext cx="6408712"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827584" y="5157192"/>
            <a:ext cx="7632848" cy="1200329"/>
          </a:xfrm>
          <a:prstGeom prst="rect">
            <a:avLst/>
          </a:prstGeom>
          <a:solidFill>
            <a:schemeClr val="tx1"/>
          </a:solidFill>
        </p:spPr>
        <p:txBody>
          <a:bodyPr wrap="square" rtlCol="0">
            <a:spAutoFit/>
          </a:bodyPr>
          <a:lstStyle/>
          <a:p>
            <a:pPr algn="ctr"/>
            <a:r>
              <a:rPr lang="en-US" sz="3600" b="1" dirty="0">
                <a:solidFill>
                  <a:schemeClr val="bg1"/>
                </a:solidFill>
                <a:latin typeface="Century Gothic" pitchFamily="34" charset="0"/>
              </a:rPr>
              <a:t>Total expected participants: </a:t>
            </a:r>
          </a:p>
          <a:p>
            <a:pPr algn="ctr"/>
            <a:r>
              <a:rPr lang="en-US" sz="3600" b="1" dirty="0">
                <a:solidFill>
                  <a:schemeClr val="bg1"/>
                </a:solidFill>
                <a:latin typeface="Century Gothic" pitchFamily="34" charset="0"/>
              </a:rPr>
              <a:t>312 students</a:t>
            </a:r>
            <a:endParaRPr lang="en-MY" sz="3600" b="1" dirty="0">
              <a:solidFill>
                <a:schemeClr val="bg1"/>
              </a:solidFill>
              <a:latin typeface="Century Gothic" pitchFamily="34" charset="0"/>
            </a:endParaRPr>
          </a:p>
        </p:txBody>
      </p:sp>
      <p:grpSp>
        <p:nvGrpSpPr>
          <p:cNvPr id="5" name="Group 4"/>
          <p:cNvGrpSpPr/>
          <p:nvPr/>
        </p:nvGrpSpPr>
        <p:grpSpPr>
          <a:xfrm>
            <a:off x="0" y="0"/>
            <a:ext cx="9611544" cy="6858000"/>
            <a:chOff x="0" y="0"/>
            <a:chExt cx="9144000" cy="6858000"/>
          </a:xfrm>
        </p:grpSpPr>
        <p:sp>
          <p:nvSpPr>
            <p:cNvPr id="6" name="Rectangle 5"/>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7"/>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nard MT Condensed" pitchFamily="18" charset="0"/>
              </a:rPr>
              <a:t>COMPETITION CATEGORIES</a:t>
            </a:r>
            <a:endParaRPr lang="en-MY" dirty="0">
              <a:latin typeface="Bernard MT Condensed" pitchFamily="18" charset="0"/>
            </a:endParaRPr>
          </a:p>
        </p:txBody>
      </p:sp>
      <p:graphicFrame>
        <p:nvGraphicFramePr>
          <p:cNvPr id="4" name="Diagram 3"/>
          <p:cNvGraphicFramePr/>
          <p:nvPr>
            <p:extLst>
              <p:ext uri="{D42A27DB-BD31-4B8C-83A1-F6EECF244321}">
                <p14:modId xmlns:p14="http://schemas.microsoft.com/office/powerpoint/2010/main" val="4249880848"/>
              </p:ext>
            </p:extLst>
          </p:nvPr>
        </p:nvGraphicFramePr>
        <p:xfrm>
          <a:off x="395536" y="1412776"/>
          <a:ext cx="799288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1043" y="0"/>
            <a:ext cx="9539536" cy="6858000"/>
            <a:chOff x="0" y="0"/>
            <a:chExt cx="9144000" cy="6858000"/>
          </a:xfrm>
        </p:grpSpPr>
        <p:sp>
          <p:nvSpPr>
            <p:cNvPr id="6" name="Rectangle 5"/>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Rectangle 6"/>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88640" y="548680"/>
            <a:ext cx="8229600" cy="1143000"/>
          </a:xfrm>
        </p:spPr>
        <p:txBody>
          <a:bodyPr/>
          <a:lstStyle/>
          <a:p>
            <a:r>
              <a:rPr lang="en-US" dirty="0">
                <a:latin typeface="Bernard MT Condensed" pitchFamily="18" charset="0"/>
              </a:rPr>
              <a:t>COMPETITION 1: PAINTING</a:t>
            </a:r>
            <a:endParaRPr lang="en-MY" dirty="0">
              <a:latin typeface="Bernard MT Condensed" pitchFamily="18" charset="0"/>
            </a:endParaRPr>
          </a:p>
        </p:txBody>
      </p:sp>
      <p:sp>
        <p:nvSpPr>
          <p:cNvPr id="7" name="Rectangle 6"/>
          <p:cNvSpPr/>
          <p:nvPr/>
        </p:nvSpPr>
        <p:spPr>
          <a:xfrm>
            <a:off x="179512" y="1412776"/>
            <a:ext cx="4574073" cy="369332"/>
          </a:xfrm>
          <a:prstGeom prst="rect">
            <a:avLst/>
          </a:prstGeom>
        </p:spPr>
        <p:txBody>
          <a:bodyPr wrap="none">
            <a:spAutoFit/>
          </a:bodyPr>
          <a:lstStyle/>
          <a:p>
            <a:pPr lvl="0"/>
            <a:r>
              <a:rPr lang="en-MY" dirty="0"/>
              <a:t>(consisting of any types of drawing or painting)</a:t>
            </a:r>
          </a:p>
        </p:txBody>
      </p:sp>
      <p:sp>
        <p:nvSpPr>
          <p:cNvPr id="2049" name="Rectangle 1"/>
          <p:cNvSpPr>
            <a:spLocks noChangeArrowheads="1"/>
          </p:cNvSpPr>
          <p:nvPr/>
        </p:nvSpPr>
        <p:spPr bwMode="auto">
          <a:xfrm>
            <a:off x="-108520" y="1715035"/>
            <a:ext cx="5107740"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a:spcAft>
                <a:spcPts val="0"/>
              </a:spcAft>
            </a:pPr>
            <a:endParaRPr lang="en-MY" sz="1000" dirty="0">
              <a:ea typeface="Calibri"/>
              <a:cs typeface="Arial"/>
            </a:endParaRPr>
          </a:p>
          <a:p>
            <a:pPr marL="457200">
              <a:spcAft>
                <a:spcPts val="0"/>
              </a:spcAft>
            </a:pPr>
            <a:endParaRPr lang="en-GB" sz="1200" b="1" dirty="0">
              <a:latin typeface="Times New Roman"/>
              <a:ea typeface="Times New Roman"/>
              <a:cs typeface="Times New Roman"/>
            </a:endParaRPr>
          </a:p>
          <a:p>
            <a:pPr marL="457200">
              <a:spcAft>
                <a:spcPts val="0"/>
              </a:spcAft>
            </a:pPr>
            <a:r>
              <a:rPr lang="en-GB" sz="1200" b="1" dirty="0">
                <a:latin typeface="Times New Roman"/>
                <a:ea typeface="Times New Roman"/>
                <a:cs typeface="Times New Roman"/>
              </a:rPr>
              <a:t>Painting guidelines: </a:t>
            </a:r>
          </a:p>
          <a:p>
            <a:pPr marL="685800" lvl="1" indent="-228600" algn="just">
              <a:buFont typeface="+mj-lt"/>
              <a:buAutoNum type="arabicPeriod"/>
            </a:pPr>
            <a:r>
              <a:rPr lang="en-GB" sz="1100" dirty="0"/>
              <a:t>Drawing paper of A2 size (42cm x 59.4cm) painting works in any kind of art media. </a:t>
            </a:r>
            <a:endParaRPr lang="en-MY" sz="1100" dirty="0"/>
          </a:p>
          <a:p>
            <a:pPr marL="685800" lvl="1" indent="-228600" algn="just">
              <a:buFont typeface="+mj-lt"/>
              <a:buAutoNum type="arabicPeriod"/>
            </a:pPr>
            <a:r>
              <a:rPr lang="en-GB" sz="1100" dirty="0"/>
              <a:t>You can send in as many artworks as you like but each person is only eligible for ONE prize only. </a:t>
            </a:r>
            <a:endParaRPr lang="en-MY" sz="1100" dirty="0"/>
          </a:p>
          <a:p>
            <a:pPr marL="685800" lvl="1" indent="-228600" algn="just">
              <a:buFont typeface="+mj-lt"/>
              <a:buAutoNum type="arabicPeriod"/>
            </a:pPr>
            <a:r>
              <a:rPr lang="en-GB" sz="1100" dirty="0"/>
              <a:t>All artworks must be submitted together with an artist’s statement (not more than 300 words in either English or </a:t>
            </a:r>
            <a:r>
              <a:rPr lang="en-GB" sz="1100" dirty="0" err="1"/>
              <a:t>Bahasa</a:t>
            </a:r>
            <a:r>
              <a:rPr lang="en-GB" sz="1100" dirty="0"/>
              <a:t> </a:t>
            </a:r>
            <a:r>
              <a:rPr lang="en-GB" sz="1100" dirty="0" err="1"/>
              <a:t>Melayu</a:t>
            </a:r>
            <a:r>
              <a:rPr lang="en-GB" sz="1100" dirty="0"/>
              <a:t>) that describes their work. </a:t>
            </a:r>
            <a:endParaRPr lang="en-MY" sz="1100" dirty="0"/>
          </a:p>
          <a:p>
            <a:pPr marL="685800" lvl="1" indent="-228600" algn="just">
              <a:buFont typeface="+mj-lt"/>
              <a:buAutoNum type="arabicPeriod"/>
            </a:pPr>
            <a:r>
              <a:rPr lang="en-GB" sz="1100" dirty="0"/>
              <a:t>Each entry must be an authentic work of the participating artist. </a:t>
            </a:r>
            <a:endParaRPr lang="en-MY" sz="1100" dirty="0"/>
          </a:p>
          <a:p>
            <a:pPr marL="685800" lvl="1" indent="-228600" algn="just">
              <a:buFont typeface="+mj-lt"/>
              <a:buAutoNum type="arabicPeriod"/>
            </a:pPr>
            <a:r>
              <a:rPr lang="en-GB" sz="1100" dirty="0"/>
              <a:t>Each entry must be accompanied by a separate and completely filled entry form. </a:t>
            </a:r>
            <a:endParaRPr lang="en-MY" sz="1100" dirty="0"/>
          </a:p>
          <a:p>
            <a:pPr marL="685800" lvl="1" indent="-228600" algn="just">
              <a:buFont typeface="+mj-lt"/>
              <a:buAutoNum type="arabicPeriod"/>
            </a:pPr>
            <a:r>
              <a:rPr lang="en-GB" sz="1100" dirty="0"/>
              <a:t>Artists are encouraged to submit original art work completed within this year or the previous year. </a:t>
            </a:r>
            <a:endParaRPr lang="en-MY" sz="1100" dirty="0"/>
          </a:p>
          <a:p>
            <a:pPr marL="685800" lvl="1" indent="-228600" algn="just">
              <a:buFont typeface="+mj-lt"/>
              <a:buAutoNum type="arabicPeriod"/>
            </a:pPr>
            <a:r>
              <a:rPr lang="en-GB" sz="1100" dirty="0"/>
              <a:t>All art or raw materials must be prepared by the participating artist. </a:t>
            </a:r>
            <a:endParaRPr lang="en-MY" sz="1100" dirty="0"/>
          </a:p>
          <a:p>
            <a:pPr marL="685800" lvl="1" indent="-228600" algn="just">
              <a:buFont typeface="+mj-lt"/>
              <a:buAutoNum type="arabicPeriod"/>
            </a:pPr>
            <a:r>
              <a:rPr lang="en-GB" sz="1100" dirty="0"/>
              <a:t>All artworks must be approved by the school’s art teacher or principal. </a:t>
            </a:r>
            <a:endParaRPr lang="en-MY" sz="1100" dirty="0"/>
          </a:p>
          <a:p>
            <a:pPr marL="685800" lvl="1" indent="-228600" algn="just">
              <a:buFont typeface="+mj-lt"/>
              <a:buAutoNum type="arabicPeriod"/>
            </a:pPr>
            <a:r>
              <a:rPr lang="en-GB" sz="1100" dirty="0"/>
              <a:t>All art submissions are the property of the organisers and are non-returnable. </a:t>
            </a:r>
            <a:endParaRPr lang="en-MY" sz="1100" dirty="0"/>
          </a:p>
          <a:p>
            <a:pPr marL="685800" lvl="1" indent="-228600" algn="just">
              <a:buFont typeface="+mj-lt"/>
              <a:buAutoNum type="arabicPeriod"/>
            </a:pPr>
            <a:r>
              <a:rPr lang="en-GB" sz="1100" dirty="0"/>
              <a:t>Except where prohibited by law, an entry submission to this competition constitutes the permission to use the winner’s name, likeness, prize information, and information provided on the entry form for publicity purposes, without further permission or compensation. However, a 10% royalty will be extended to the artist should any artwork be sold.</a:t>
            </a:r>
            <a:endParaRPr lang="en-MY" sz="1100" dirty="0"/>
          </a:p>
          <a:p>
            <a:pPr marL="457200">
              <a:spcAft>
                <a:spcPts val="0"/>
              </a:spcAft>
            </a:pPr>
            <a:endParaRPr lang="en-MY" sz="1100" dirty="0">
              <a:ea typeface="Times New Roman"/>
              <a:cs typeface="Times New Roman"/>
            </a:endParaRPr>
          </a:p>
        </p:txBody>
      </p:sp>
      <p:pic>
        <p:nvPicPr>
          <p:cNvPr id="2051" name="Picture 3" descr="Image result for SARAWAK RIVER PAINTINGS"/>
          <p:cNvPicPr>
            <a:picLocks noChangeAspect="1" noChangeArrowheads="1"/>
          </p:cNvPicPr>
          <p:nvPr/>
        </p:nvPicPr>
        <p:blipFill>
          <a:blip r:embed="rId2" cstate="print"/>
          <a:srcRect/>
          <a:stretch>
            <a:fillRect/>
          </a:stretch>
        </p:blipFill>
        <p:spPr bwMode="auto">
          <a:xfrm>
            <a:off x="5359260" y="2345375"/>
            <a:ext cx="2304255" cy="1858766"/>
          </a:xfrm>
          <a:prstGeom prst="hexagon">
            <a:avLst/>
          </a:prstGeom>
          <a:noFill/>
        </p:spPr>
      </p:pic>
      <p:pic>
        <p:nvPicPr>
          <p:cNvPr id="2053" name="Picture 5" descr="Image result for SARAWAK RIVER PAINTINGS"/>
          <p:cNvPicPr>
            <a:picLocks noChangeAspect="1" noChangeArrowheads="1"/>
          </p:cNvPicPr>
          <p:nvPr/>
        </p:nvPicPr>
        <p:blipFill>
          <a:blip r:embed="rId3" cstate="print"/>
          <a:srcRect/>
          <a:stretch>
            <a:fillRect/>
          </a:stretch>
        </p:blipFill>
        <p:spPr bwMode="auto">
          <a:xfrm>
            <a:off x="6472750" y="4578641"/>
            <a:ext cx="2363755" cy="1772817"/>
          </a:xfrm>
          <a:prstGeom prst="hexagon">
            <a:avLst/>
          </a:prstGeom>
          <a:noFill/>
        </p:spPr>
      </p:pic>
      <p:pic>
        <p:nvPicPr>
          <p:cNvPr id="2055" name="Picture 7" descr="Image result for SARAWAK RIVER PAINTINGS"/>
          <p:cNvPicPr>
            <a:picLocks noChangeAspect="1" noChangeArrowheads="1"/>
          </p:cNvPicPr>
          <p:nvPr/>
        </p:nvPicPr>
        <p:blipFill>
          <a:blip r:embed="rId4" cstate="print"/>
          <a:srcRect/>
          <a:stretch>
            <a:fillRect/>
          </a:stretch>
        </p:blipFill>
        <p:spPr bwMode="auto">
          <a:xfrm>
            <a:off x="6545965" y="332656"/>
            <a:ext cx="2304256" cy="1872208"/>
          </a:xfrm>
          <a:prstGeom prst="hexagon">
            <a:avLst/>
          </a:prstGeom>
          <a:noFill/>
        </p:spPr>
      </p:pic>
      <p:grpSp>
        <p:nvGrpSpPr>
          <p:cNvPr id="8" name="Group 7"/>
          <p:cNvGrpSpPr/>
          <p:nvPr/>
        </p:nvGrpSpPr>
        <p:grpSpPr>
          <a:xfrm>
            <a:off x="-88191" y="0"/>
            <a:ext cx="9683552" cy="6858000"/>
            <a:chOff x="0" y="0"/>
            <a:chExt cx="9144000" cy="6858000"/>
          </a:xfrm>
        </p:grpSpPr>
        <p:sp>
          <p:nvSpPr>
            <p:cNvPr id="9" name="Rectangle 8"/>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9"/>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
        <p:nvSpPr>
          <p:cNvPr id="2" name="Rectangle 1"/>
          <p:cNvSpPr/>
          <p:nvPr/>
        </p:nvSpPr>
        <p:spPr>
          <a:xfrm>
            <a:off x="0" y="0"/>
            <a:ext cx="7020272" cy="646331"/>
          </a:xfrm>
          <a:prstGeom prst="rect">
            <a:avLst/>
          </a:prstGeom>
        </p:spPr>
        <p:txBody>
          <a:bodyPr wrap="square">
            <a:spAutoFit/>
          </a:bodyPr>
          <a:lstStyle/>
          <a:p>
            <a:pPr algn="just"/>
            <a:r>
              <a:rPr lang="en-US" b="1" dirty="0">
                <a:latin typeface="Times New Roman"/>
                <a:ea typeface="Calibri"/>
                <a:cs typeface="Arial"/>
              </a:rPr>
              <a:t>Each participant can compete in only one of the following categories; painting, sculpting or poetry.</a:t>
            </a:r>
            <a:endParaRPr lang="en-MY"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2115" y="592941"/>
            <a:ext cx="8229600" cy="1143000"/>
          </a:xfrm>
        </p:spPr>
        <p:txBody>
          <a:bodyPr/>
          <a:lstStyle/>
          <a:p>
            <a:pPr algn="r"/>
            <a:r>
              <a:rPr lang="en-US" dirty="0">
                <a:latin typeface="Bernard MT Condensed" pitchFamily="18" charset="0"/>
              </a:rPr>
              <a:t>COMPETITION 2: SCULPTURE</a:t>
            </a:r>
            <a:endParaRPr lang="en-MY" dirty="0">
              <a:latin typeface="Bernard MT Condensed" pitchFamily="18" charset="0"/>
            </a:endParaRPr>
          </a:p>
        </p:txBody>
      </p:sp>
      <p:sp>
        <p:nvSpPr>
          <p:cNvPr id="7" name="Rectangle 6"/>
          <p:cNvSpPr/>
          <p:nvPr/>
        </p:nvSpPr>
        <p:spPr>
          <a:xfrm>
            <a:off x="2925908" y="1371950"/>
            <a:ext cx="5822556" cy="646331"/>
          </a:xfrm>
          <a:prstGeom prst="rect">
            <a:avLst/>
          </a:prstGeom>
        </p:spPr>
        <p:txBody>
          <a:bodyPr wrap="none">
            <a:spAutoFit/>
          </a:bodyPr>
          <a:lstStyle/>
          <a:p>
            <a:r>
              <a:rPr lang="en-MY" dirty="0"/>
              <a:t>(consisting of any sculpture made from recyclable materials)</a:t>
            </a:r>
          </a:p>
          <a:p>
            <a:pPr lvl="0" algn="r"/>
            <a:endParaRPr lang="en-MY" dirty="0"/>
          </a:p>
        </p:txBody>
      </p:sp>
      <p:sp>
        <p:nvSpPr>
          <p:cNvPr id="2049" name="Rectangle 1"/>
          <p:cNvSpPr>
            <a:spLocks noChangeArrowheads="1"/>
          </p:cNvSpPr>
          <p:nvPr/>
        </p:nvSpPr>
        <p:spPr bwMode="auto">
          <a:xfrm>
            <a:off x="3419872" y="2063170"/>
            <a:ext cx="532859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GB" sz="1200" b="1" dirty="0"/>
          </a:p>
          <a:p>
            <a:r>
              <a:rPr lang="en-GB" sz="1200" b="1" dirty="0"/>
              <a:t>Sculpture guidelines:</a:t>
            </a:r>
            <a:endParaRPr lang="en-MY" sz="1200" dirty="0"/>
          </a:p>
          <a:p>
            <a:pPr algn="r"/>
            <a:endParaRPr lang="en-MY" sz="1200" dirty="0"/>
          </a:p>
          <a:p>
            <a:pPr marL="228600" lvl="0" indent="-228600" algn="just">
              <a:buFont typeface="+mj-lt"/>
              <a:buAutoNum type="arabicPeriod"/>
            </a:pPr>
            <a:r>
              <a:rPr lang="en-GB" sz="1200" dirty="0"/>
              <a:t>Size (below a 3ft height) sculpture works made from RECYCLABLE materials. Any further size must seek approval from the organizers.</a:t>
            </a:r>
            <a:endParaRPr lang="en-MY" sz="1200" dirty="0"/>
          </a:p>
          <a:p>
            <a:pPr marL="228600" lvl="0" indent="-228600" algn="just">
              <a:buFont typeface="+mj-lt"/>
              <a:buAutoNum type="arabicPeriod"/>
            </a:pPr>
            <a:r>
              <a:rPr lang="en-GB" sz="1200" dirty="0"/>
              <a:t>You can send only ONE artwork. </a:t>
            </a:r>
            <a:endParaRPr lang="en-MY" sz="1200" dirty="0"/>
          </a:p>
          <a:p>
            <a:pPr marL="228600" lvl="0" indent="-228600" algn="just">
              <a:buFont typeface="+mj-lt"/>
              <a:buAutoNum type="arabicPeriod"/>
            </a:pPr>
            <a:r>
              <a:rPr lang="en-GB" sz="1200" dirty="0"/>
              <a:t>All artworks must be submitted together with an artist’s statement (not more than 300 words in either English or </a:t>
            </a:r>
            <a:r>
              <a:rPr lang="en-GB" sz="1200" dirty="0" err="1"/>
              <a:t>Bahasa</a:t>
            </a:r>
            <a:r>
              <a:rPr lang="en-GB" sz="1200" dirty="0"/>
              <a:t> </a:t>
            </a:r>
            <a:r>
              <a:rPr lang="en-GB" sz="1200" dirty="0" err="1"/>
              <a:t>Melayu</a:t>
            </a:r>
            <a:r>
              <a:rPr lang="en-GB" sz="1200" dirty="0"/>
              <a:t>) that describes their work. </a:t>
            </a:r>
            <a:endParaRPr lang="en-MY" sz="1200" dirty="0"/>
          </a:p>
          <a:p>
            <a:pPr marL="228600" lvl="0" indent="-228600" algn="just">
              <a:buFont typeface="+mj-lt"/>
              <a:buAutoNum type="arabicPeriod"/>
            </a:pPr>
            <a:r>
              <a:rPr lang="en-GB" sz="1200" dirty="0"/>
              <a:t>Each entry must be an authentic work of the participating artist. </a:t>
            </a:r>
            <a:endParaRPr lang="en-MY" sz="1200" dirty="0"/>
          </a:p>
          <a:p>
            <a:pPr marL="228600" lvl="0" indent="-228600" algn="just">
              <a:buFont typeface="+mj-lt"/>
              <a:buAutoNum type="arabicPeriod"/>
            </a:pPr>
            <a:r>
              <a:rPr lang="en-GB" sz="1200" dirty="0"/>
              <a:t>Each entry must be accompanied by a separate and completely filled entry form. </a:t>
            </a:r>
            <a:endParaRPr lang="en-MY" sz="1200" dirty="0"/>
          </a:p>
          <a:p>
            <a:pPr marL="228600" lvl="0" indent="-228600" algn="just">
              <a:buFont typeface="+mj-lt"/>
              <a:buAutoNum type="arabicPeriod"/>
            </a:pPr>
            <a:r>
              <a:rPr lang="en-GB" sz="1200" dirty="0"/>
              <a:t>Artists are encouraged to submit original art work completed within this year or the previous year. </a:t>
            </a:r>
            <a:endParaRPr lang="en-MY" sz="1200" dirty="0"/>
          </a:p>
          <a:p>
            <a:pPr marL="228600" lvl="0" indent="-228600" algn="just">
              <a:buFont typeface="+mj-lt"/>
              <a:buAutoNum type="arabicPeriod"/>
            </a:pPr>
            <a:r>
              <a:rPr lang="en-GB" sz="1200" dirty="0"/>
              <a:t>All art or raw materials must be prepared by the participating artist. </a:t>
            </a:r>
            <a:endParaRPr lang="en-MY" sz="1200" dirty="0"/>
          </a:p>
          <a:p>
            <a:pPr marL="228600" lvl="0" indent="-228600" algn="just">
              <a:buFont typeface="+mj-lt"/>
              <a:buAutoNum type="arabicPeriod"/>
            </a:pPr>
            <a:r>
              <a:rPr lang="en-GB" sz="1200" dirty="0"/>
              <a:t>All artworks must be approved by the school’s art teacher or principal. </a:t>
            </a:r>
            <a:endParaRPr lang="en-MY" sz="1200" dirty="0"/>
          </a:p>
          <a:p>
            <a:pPr marL="228600" lvl="0" indent="-228600" algn="just">
              <a:buFont typeface="+mj-lt"/>
              <a:buAutoNum type="arabicPeriod"/>
            </a:pPr>
            <a:r>
              <a:rPr lang="en-GB" sz="1200" dirty="0"/>
              <a:t>All art submissions are the property of the organisers and are non-returnable. </a:t>
            </a:r>
            <a:endParaRPr lang="en-MY" sz="1200" dirty="0"/>
          </a:p>
          <a:p>
            <a:pPr marL="228600" lvl="0" indent="-228600" algn="just">
              <a:buFont typeface="+mj-lt"/>
              <a:buAutoNum type="arabicPeriod"/>
            </a:pPr>
            <a:r>
              <a:rPr lang="en-GB" sz="1200" dirty="0"/>
              <a:t>Except where prohibited by law, an entry submission to this competition constitutes the permission to use the winner’s name, likeness, prize information, and information provided on the entry form for publicity purposes, without further permission or compensation. However, a 10% royalty will be extended to the artist should any artwork be sold.</a:t>
            </a:r>
            <a:endParaRPr lang="en-MY" sz="1200" dirty="0"/>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GB" altLang="zh-CN" sz="1200" b="0" i="0" u="none" strike="noStrike" cap="none" normalizeH="0" baseline="0" dirty="0">
              <a:ln>
                <a:noFill/>
              </a:ln>
              <a:solidFill>
                <a:schemeClr val="tx1"/>
              </a:solidFill>
              <a:effectLst/>
              <a:latin typeface="Arial" pitchFamily="34" charset="0"/>
              <a:cs typeface="Arial" pitchFamily="34" charset="0"/>
            </a:endParaRPr>
          </a:p>
        </p:txBody>
      </p:sp>
      <p:pic>
        <p:nvPicPr>
          <p:cNvPr id="26626" name="Picture 2" descr="Image result for RIVER SCULPTURE"/>
          <p:cNvPicPr>
            <a:picLocks noChangeAspect="1" noChangeArrowheads="1"/>
          </p:cNvPicPr>
          <p:nvPr/>
        </p:nvPicPr>
        <p:blipFill>
          <a:blip r:embed="rId2" cstate="print"/>
          <a:srcRect/>
          <a:stretch>
            <a:fillRect/>
          </a:stretch>
        </p:blipFill>
        <p:spPr bwMode="auto">
          <a:xfrm>
            <a:off x="395536" y="620688"/>
            <a:ext cx="1944216" cy="1568813"/>
          </a:xfrm>
          <a:prstGeom prst="hexagon">
            <a:avLst/>
          </a:prstGeom>
          <a:noFill/>
        </p:spPr>
      </p:pic>
      <p:pic>
        <p:nvPicPr>
          <p:cNvPr id="26630" name="Picture 6" descr="Image result for RIVER SCULPTURE"/>
          <p:cNvPicPr>
            <a:picLocks noChangeAspect="1" noChangeArrowheads="1"/>
          </p:cNvPicPr>
          <p:nvPr/>
        </p:nvPicPr>
        <p:blipFill>
          <a:blip r:embed="rId3" cstate="print"/>
          <a:srcRect/>
          <a:stretch>
            <a:fillRect/>
          </a:stretch>
        </p:blipFill>
        <p:spPr bwMode="auto">
          <a:xfrm>
            <a:off x="1331640" y="2492896"/>
            <a:ext cx="1944216" cy="1756738"/>
          </a:xfrm>
          <a:prstGeom prst="hexagon">
            <a:avLst/>
          </a:prstGeom>
          <a:noFill/>
        </p:spPr>
      </p:pic>
      <p:pic>
        <p:nvPicPr>
          <p:cNvPr id="26632" name="Picture 8" descr="Image result for RIVER SCULPTURE"/>
          <p:cNvPicPr>
            <a:picLocks noChangeAspect="1" noChangeArrowheads="1"/>
          </p:cNvPicPr>
          <p:nvPr/>
        </p:nvPicPr>
        <p:blipFill>
          <a:blip r:embed="rId4" cstate="print"/>
          <a:srcRect/>
          <a:stretch>
            <a:fillRect/>
          </a:stretch>
        </p:blipFill>
        <p:spPr bwMode="auto">
          <a:xfrm>
            <a:off x="611560" y="4653136"/>
            <a:ext cx="2160240" cy="1657351"/>
          </a:xfrm>
          <a:prstGeom prst="hexagon">
            <a:avLst/>
          </a:prstGeom>
          <a:noFill/>
        </p:spPr>
      </p:pic>
      <p:grpSp>
        <p:nvGrpSpPr>
          <p:cNvPr id="8" name="Group 7"/>
          <p:cNvGrpSpPr/>
          <p:nvPr/>
        </p:nvGrpSpPr>
        <p:grpSpPr>
          <a:xfrm>
            <a:off x="0" y="19396"/>
            <a:ext cx="9531241" cy="6858000"/>
            <a:chOff x="0" y="0"/>
            <a:chExt cx="9144000" cy="6858000"/>
          </a:xfrm>
        </p:grpSpPr>
        <p:sp>
          <p:nvSpPr>
            <p:cNvPr id="9" name="Rectangle 8"/>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9"/>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81336" y="548680"/>
            <a:ext cx="8229600" cy="1143000"/>
          </a:xfrm>
        </p:spPr>
        <p:txBody>
          <a:bodyPr/>
          <a:lstStyle/>
          <a:p>
            <a:r>
              <a:rPr lang="en-US" dirty="0">
                <a:latin typeface="Bernard MT Condensed" pitchFamily="18" charset="0"/>
              </a:rPr>
              <a:t>COMPETITION 3: POETRY </a:t>
            </a:r>
            <a:endParaRPr lang="en-MY" dirty="0">
              <a:latin typeface="Bernard MT Condensed" pitchFamily="18" charset="0"/>
            </a:endParaRPr>
          </a:p>
        </p:txBody>
      </p:sp>
      <p:sp>
        <p:nvSpPr>
          <p:cNvPr id="7" name="Rectangle 6"/>
          <p:cNvSpPr/>
          <p:nvPr/>
        </p:nvSpPr>
        <p:spPr>
          <a:xfrm>
            <a:off x="179512" y="1412776"/>
            <a:ext cx="8348119" cy="646331"/>
          </a:xfrm>
          <a:prstGeom prst="rect">
            <a:avLst/>
          </a:prstGeom>
        </p:spPr>
        <p:txBody>
          <a:bodyPr wrap="none">
            <a:spAutoFit/>
          </a:bodyPr>
          <a:lstStyle/>
          <a:p>
            <a:r>
              <a:rPr lang="en-MY" dirty="0"/>
              <a:t>(consisting of poems in English language to promote the language among the students)</a:t>
            </a:r>
          </a:p>
          <a:p>
            <a:pPr lvl="0"/>
            <a:endParaRPr lang="en-MY" dirty="0"/>
          </a:p>
        </p:txBody>
      </p:sp>
      <p:sp>
        <p:nvSpPr>
          <p:cNvPr id="2049" name="Rectangle 1"/>
          <p:cNvSpPr>
            <a:spLocks noChangeArrowheads="1"/>
          </p:cNvSpPr>
          <p:nvPr/>
        </p:nvSpPr>
        <p:spPr bwMode="auto">
          <a:xfrm>
            <a:off x="251520" y="1412776"/>
            <a:ext cx="5904656" cy="49628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n-GB" sz="1200" b="1" dirty="0"/>
          </a:p>
          <a:p>
            <a:pPr algn="just"/>
            <a:endParaRPr lang="en-GB" sz="1200" b="1" dirty="0"/>
          </a:p>
          <a:p>
            <a:pPr algn="just"/>
            <a:r>
              <a:rPr lang="en-GB" sz="1200" b="1" dirty="0"/>
              <a:t>Poetry guidelines:</a:t>
            </a:r>
            <a:endParaRPr lang="en-MY" sz="1200" dirty="0"/>
          </a:p>
          <a:p>
            <a:pPr marL="228600" indent="-228600" algn="just">
              <a:buFont typeface="+mj-lt"/>
              <a:buAutoNum type="arabicPeriod"/>
            </a:pPr>
            <a:endParaRPr lang="en-MY" sz="1050" dirty="0"/>
          </a:p>
          <a:p>
            <a:pPr marL="342900" lvl="0" indent="-342900">
              <a:buFont typeface="+mj-lt"/>
              <a:buAutoNum type="arabicPeriod"/>
            </a:pPr>
            <a:r>
              <a:rPr lang="en-GB" sz="1400" dirty="0"/>
              <a:t>Poem must be written in English or </a:t>
            </a:r>
            <a:r>
              <a:rPr lang="en-GB" sz="1400" dirty="0" err="1"/>
              <a:t>Bahasa</a:t>
            </a:r>
            <a:r>
              <a:rPr lang="en-GB" sz="1400" dirty="0"/>
              <a:t> </a:t>
            </a:r>
            <a:r>
              <a:rPr lang="en-GB" sz="1400" dirty="0" err="1"/>
              <a:t>Melayu</a:t>
            </a:r>
            <a:r>
              <a:rPr lang="en-GB" sz="1400" dirty="0"/>
              <a:t> and submitted in hardcopy of A3 paper size.</a:t>
            </a:r>
            <a:endParaRPr lang="en-MY" sz="1400" dirty="0"/>
          </a:p>
          <a:p>
            <a:pPr marL="342900" lvl="0" indent="-342900">
              <a:buFont typeface="+mj-lt"/>
              <a:buAutoNum type="arabicPeriod"/>
            </a:pPr>
            <a:r>
              <a:rPr lang="en-GB" sz="1400" dirty="0"/>
              <a:t>You can send only ONE poem.</a:t>
            </a:r>
            <a:endParaRPr lang="en-MY" sz="1400" dirty="0"/>
          </a:p>
          <a:p>
            <a:pPr marL="342900" lvl="0" indent="-342900">
              <a:buFont typeface="+mj-lt"/>
              <a:buAutoNum type="arabicPeriod"/>
            </a:pPr>
            <a:r>
              <a:rPr lang="en-GB" sz="1400" dirty="0"/>
              <a:t>Each entry must be an authentic work of the participating artist. </a:t>
            </a:r>
            <a:endParaRPr lang="en-MY" sz="1400" dirty="0"/>
          </a:p>
          <a:p>
            <a:pPr marL="342900" lvl="0" indent="-342900">
              <a:buFont typeface="+mj-lt"/>
              <a:buAutoNum type="arabicPeriod"/>
            </a:pPr>
            <a:r>
              <a:rPr lang="en-GB" sz="1400" dirty="0"/>
              <a:t>Each entry must be accompanied by a separate and completely filled entry form. </a:t>
            </a:r>
            <a:endParaRPr lang="en-MY" sz="1400" dirty="0"/>
          </a:p>
          <a:p>
            <a:pPr marL="342900" lvl="0" indent="-342900">
              <a:buFont typeface="+mj-lt"/>
              <a:buAutoNum type="arabicPeriod"/>
            </a:pPr>
            <a:r>
              <a:rPr lang="en-GB" sz="1400" dirty="0"/>
              <a:t>Artists are encouraged to submit original poem completed within this year or the previous year. </a:t>
            </a:r>
            <a:endParaRPr lang="en-MY" sz="1400" dirty="0"/>
          </a:p>
          <a:p>
            <a:pPr marL="342900" lvl="0" indent="-342900">
              <a:buFont typeface="+mj-lt"/>
              <a:buAutoNum type="arabicPeriod"/>
            </a:pPr>
            <a:r>
              <a:rPr lang="en-GB" sz="1400" dirty="0"/>
              <a:t>Poem must be prepared by the participating artist. </a:t>
            </a:r>
            <a:endParaRPr lang="en-MY" sz="1400" dirty="0"/>
          </a:p>
          <a:p>
            <a:pPr marL="342900" lvl="0" indent="-342900">
              <a:buFont typeface="+mj-lt"/>
              <a:buAutoNum type="arabicPeriod"/>
            </a:pPr>
            <a:r>
              <a:rPr lang="en-GB" sz="1400" dirty="0"/>
              <a:t>Poem must be approved by the school’s English teacher or principal. </a:t>
            </a:r>
            <a:endParaRPr lang="en-MY" sz="1400" dirty="0"/>
          </a:p>
          <a:p>
            <a:pPr marL="342900" lvl="0" indent="-342900">
              <a:buFont typeface="+mj-lt"/>
              <a:buAutoNum type="arabicPeriod"/>
            </a:pPr>
            <a:r>
              <a:rPr lang="en-GB" sz="1400" dirty="0"/>
              <a:t>All poems are the property of the organisers and are non-returnable. </a:t>
            </a:r>
            <a:endParaRPr lang="en-MY" sz="1400" dirty="0"/>
          </a:p>
          <a:p>
            <a:pPr marL="342900" lvl="0" indent="-342900">
              <a:buFont typeface="+mj-lt"/>
              <a:buAutoNum type="arabicPeriod"/>
            </a:pPr>
            <a:r>
              <a:rPr lang="en-GB" sz="1400" dirty="0"/>
              <a:t>Except where prohibited by law, an entry submission to this competition constitutes the permission to use the winner’s name, likeness, prize information, and information provided on the entry form for publicity purposes, without further permission or compensation. </a:t>
            </a:r>
            <a:endParaRPr lang="en-MY" sz="1400" dirty="0"/>
          </a:p>
          <a:p>
            <a:pPr marL="342900" lvl="0" indent="-342900">
              <a:buFont typeface="+mj-lt"/>
              <a:buAutoNum type="arabicPeriod"/>
            </a:pPr>
            <a:r>
              <a:rPr lang="en-GB" sz="1400" dirty="0"/>
              <a:t>Selected participants will present their poem for 5-10 minutes at the River Art Competition which is to be held on 22 July 2019.</a:t>
            </a:r>
            <a:endParaRPr lang="en-MY" sz="1400" dirty="0"/>
          </a:p>
          <a:p>
            <a:pPr marL="342900" lvl="0" indent="-342900">
              <a:buFont typeface="+mj-lt"/>
              <a:buAutoNum type="arabicPeriod"/>
            </a:pPr>
            <a:r>
              <a:rPr lang="en-GB" sz="1400" dirty="0"/>
              <a:t>10% royalty will be extended to the artist should any poem be sold.</a:t>
            </a:r>
            <a:r>
              <a:rPr lang="en-GB" sz="1400" b="1" dirty="0"/>
              <a:t> </a:t>
            </a:r>
            <a:endParaRPr lang="en-MY" sz="14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zh-CN" sz="1800" b="0" i="0" u="none" strike="noStrike" cap="none" normalizeH="0" baseline="0" dirty="0">
              <a:ln>
                <a:noFill/>
              </a:ln>
              <a:solidFill>
                <a:schemeClr val="tx1"/>
              </a:solidFill>
              <a:effectLst/>
              <a:latin typeface="Arial" pitchFamily="34" charset="0"/>
              <a:cs typeface="Arial" pitchFamily="34" charset="0"/>
            </a:endParaRPr>
          </a:p>
        </p:txBody>
      </p:sp>
      <p:pic>
        <p:nvPicPr>
          <p:cNvPr id="25604" name="Picture 4" descr="Image result for POEM ON RIVER"/>
          <p:cNvPicPr>
            <a:picLocks noChangeAspect="1" noChangeArrowheads="1"/>
          </p:cNvPicPr>
          <p:nvPr/>
        </p:nvPicPr>
        <p:blipFill>
          <a:blip r:embed="rId2" cstate="print"/>
          <a:srcRect/>
          <a:stretch>
            <a:fillRect/>
          </a:stretch>
        </p:blipFill>
        <p:spPr bwMode="auto">
          <a:xfrm>
            <a:off x="6228184" y="4365104"/>
            <a:ext cx="2088232" cy="2016224"/>
          </a:xfrm>
          <a:prstGeom prst="foldedCorner">
            <a:avLst/>
          </a:prstGeom>
          <a:noFill/>
        </p:spPr>
      </p:pic>
      <p:pic>
        <p:nvPicPr>
          <p:cNvPr id="25602" name="Picture 2" descr="https://i.ytimg.com/vi/DlQIS-y6hpM/maxresdefault.jpg"/>
          <p:cNvPicPr>
            <a:picLocks noChangeAspect="1" noChangeArrowheads="1"/>
          </p:cNvPicPr>
          <p:nvPr/>
        </p:nvPicPr>
        <p:blipFill>
          <a:blip r:embed="rId3" cstate="print"/>
          <a:srcRect/>
          <a:stretch>
            <a:fillRect/>
          </a:stretch>
        </p:blipFill>
        <p:spPr bwMode="auto">
          <a:xfrm>
            <a:off x="6732240" y="2204864"/>
            <a:ext cx="2042044" cy="1844824"/>
          </a:xfrm>
          <a:prstGeom prst="hexagon">
            <a:avLst/>
          </a:prstGeom>
          <a:noFill/>
        </p:spPr>
      </p:pic>
      <p:grpSp>
        <p:nvGrpSpPr>
          <p:cNvPr id="8" name="Group 7"/>
          <p:cNvGrpSpPr/>
          <p:nvPr/>
        </p:nvGrpSpPr>
        <p:grpSpPr>
          <a:xfrm>
            <a:off x="0" y="0"/>
            <a:ext cx="9611544" cy="6858000"/>
            <a:chOff x="0" y="0"/>
            <a:chExt cx="9144000" cy="6858000"/>
          </a:xfrm>
        </p:grpSpPr>
        <p:sp>
          <p:nvSpPr>
            <p:cNvPr id="9" name="Rectangle 8"/>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9"/>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19056" cy="1143000"/>
          </a:xfrm>
        </p:spPr>
        <p:txBody>
          <a:bodyPr/>
          <a:lstStyle/>
          <a:p>
            <a:r>
              <a:rPr lang="en-US" dirty="0">
                <a:latin typeface="Bernard MT Condensed" pitchFamily="18" charset="0"/>
              </a:rPr>
              <a:t>COMPETITION ASSESSMENT  </a:t>
            </a:r>
            <a:endParaRPr lang="en-MY" dirty="0"/>
          </a:p>
        </p:txBody>
      </p:sp>
      <p:sp>
        <p:nvSpPr>
          <p:cNvPr id="3" name="Content Placeholder 2"/>
          <p:cNvSpPr>
            <a:spLocks noGrp="1"/>
          </p:cNvSpPr>
          <p:nvPr>
            <p:ph idx="1"/>
          </p:nvPr>
        </p:nvSpPr>
        <p:spPr>
          <a:xfrm>
            <a:off x="457200" y="1600200"/>
            <a:ext cx="6563072" cy="4525963"/>
          </a:xfrm>
        </p:spPr>
        <p:txBody>
          <a:bodyPr>
            <a:normAutofit fontScale="62500" lnSpcReduction="20000"/>
          </a:bodyPr>
          <a:lstStyle/>
          <a:p>
            <a:pPr algn="just"/>
            <a:r>
              <a:rPr lang="en-GB" b="1" dirty="0"/>
              <a:t>A panel of judges will review </a:t>
            </a:r>
            <a:r>
              <a:rPr lang="en-GB" dirty="0"/>
              <a:t>all eligible entries received and select, at their sole discretion, the entries that are eligible to receive prizes. </a:t>
            </a:r>
            <a:r>
              <a:rPr lang="en-GB" b="1" dirty="0"/>
              <a:t>Rubric or competition criteria </a:t>
            </a:r>
            <a:r>
              <a:rPr lang="en-GB" dirty="0"/>
              <a:t>will be developed for judging purpose.</a:t>
            </a:r>
            <a:endParaRPr lang="en-MY" dirty="0"/>
          </a:p>
          <a:p>
            <a:pPr marL="0" indent="0" algn="just">
              <a:buNone/>
            </a:pPr>
            <a:endParaRPr lang="en-MY" dirty="0"/>
          </a:p>
          <a:p>
            <a:pPr algn="just"/>
            <a:r>
              <a:rPr lang="en-GB" dirty="0"/>
              <a:t>The judging panel will evaluate the art submissions based on various criteria such as the originality of expression, creative use of materials and presentation, to name a few. The judges reserve the right to disqualify any entry if there is any reasonable doubt about the authenticity of the artwork. </a:t>
            </a:r>
            <a:r>
              <a:rPr lang="en-GB" b="1" dirty="0"/>
              <a:t>Contributing marks for judging panel will be 70%</a:t>
            </a:r>
            <a:r>
              <a:rPr lang="en-GB" dirty="0"/>
              <a:t>.</a:t>
            </a:r>
            <a:endParaRPr lang="en-MY" dirty="0"/>
          </a:p>
          <a:p>
            <a:pPr marL="0" indent="0" algn="just">
              <a:buNone/>
            </a:pPr>
            <a:endParaRPr lang="en-MY" dirty="0"/>
          </a:p>
          <a:p>
            <a:pPr algn="just"/>
            <a:r>
              <a:rPr lang="en-GB" dirty="0"/>
              <a:t>In addition, the public can also do e-vote by scanning the QR Code on each artwork.</a:t>
            </a:r>
            <a:r>
              <a:rPr lang="en-GB" b="1" dirty="0"/>
              <a:t> The public contributing marks would be 30%.</a:t>
            </a:r>
            <a:endParaRPr lang="en-MY" b="1" dirty="0"/>
          </a:p>
          <a:p>
            <a:endParaRPr lang="en-MY" dirty="0"/>
          </a:p>
        </p:txBody>
      </p:sp>
      <p:pic>
        <p:nvPicPr>
          <p:cNvPr id="5" name="Picture 4"/>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158666" y="1196752"/>
            <a:ext cx="1649827" cy="1748211"/>
          </a:xfrm>
          <a:prstGeom prst="rect">
            <a:avLst/>
          </a:prstGeom>
        </p:spPr>
      </p:pic>
      <p:pic>
        <p:nvPicPr>
          <p:cNvPr id="6" name="Picture 5"/>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11509" t="6034" r="11509"/>
          <a:stretch/>
        </p:blipFill>
        <p:spPr>
          <a:xfrm>
            <a:off x="7158666" y="3342290"/>
            <a:ext cx="1649827" cy="2013811"/>
          </a:xfrm>
          <a:prstGeom prst="rect">
            <a:avLst/>
          </a:prstGeom>
        </p:spPr>
      </p:pic>
      <p:grpSp>
        <p:nvGrpSpPr>
          <p:cNvPr id="7" name="Group 6"/>
          <p:cNvGrpSpPr/>
          <p:nvPr/>
        </p:nvGrpSpPr>
        <p:grpSpPr>
          <a:xfrm>
            <a:off x="0" y="0"/>
            <a:ext cx="9611544" cy="6858000"/>
            <a:chOff x="0" y="0"/>
            <a:chExt cx="9144000" cy="6858000"/>
          </a:xfrm>
        </p:grpSpPr>
        <p:sp>
          <p:nvSpPr>
            <p:cNvPr id="8" name="Rectangle 7"/>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8"/>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Tree>
    <p:extLst>
      <p:ext uri="{BB962C8B-B14F-4D97-AF65-F5344CB8AC3E}">
        <p14:creationId xmlns:p14="http://schemas.microsoft.com/office/powerpoint/2010/main" val="3662971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03032" cy="1143000"/>
          </a:xfrm>
        </p:spPr>
        <p:txBody>
          <a:bodyPr/>
          <a:lstStyle/>
          <a:p>
            <a:r>
              <a:rPr lang="en-US" dirty="0">
                <a:latin typeface="Bernard MT Condensed" pitchFamily="18" charset="0"/>
              </a:rPr>
              <a:t>COMPETITION PRIZES </a:t>
            </a:r>
            <a:endParaRPr lang="en-MY" dirty="0"/>
          </a:p>
        </p:txBody>
      </p:sp>
      <p:sp>
        <p:nvSpPr>
          <p:cNvPr id="3" name="Content Placeholder 2"/>
          <p:cNvSpPr>
            <a:spLocks noGrp="1"/>
          </p:cNvSpPr>
          <p:nvPr>
            <p:ph idx="1"/>
          </p:nvPr>
        </p:nvSpPr>
        <p:spPr>
          <a:xfrm>
            <a:off x="467544" y="1340768"/>
            <a:ext cx="6203032" cy="4525963"/>
          </a:xfrm>
        </p:spPr>
        <p:txBody>
          <a:bodyPr>
            <a:normAutofit fontScale="70000" lnSpcReduction="20000"/>
          </a:bodyPr>
          <a:lstStyle/>
          <a:p>
            <a:pPr marL="114300" indent="0" algn="just">
              <a:spcAft>
                <a:spcPts val="0"/>
              </a:spcAft>
              <a:buNone/>
            </a:pPr>
            <a:r>
              <a:rPr lang="en-GB" b="1" dirty="0">
                <a:latin typeface="Times New Roman"/>
                <a:ea typeface="Times New Roman"/>
                <a:cs typeface="Times New Roman"/>
              </a:rPr>
              <a:t>Prizes to be won for each category:</a:t>
            </a:r>
            <a:endParaRPr lang="en-MY" sz="2800" dirty="0">
              <a:ea typeface="Times New Roman"/>
              <a:cs typeface="Times New Roman"/>
            </a:endParaRPr>
          </a:p>
          <a:p>
            <a:pPr lvl="0" algn="just">
              <a:buFont typeface="Wingdings"/>
              <a:buChar char=""/>
            </a:pPr>
            <a:r>
              <a:rPr lang="en-GB" dirty="0">
                <a:latin typeface="Times New Roman"/>
                <a:ea typeface="Times New Roman"/>
                <a:cs typeface="Times New Roman"/>
              </a:rPr>
              <a:t>Champion: Cash prize RM500 + UCSI Bursary  RM10,000 + certificate for student &amp; special token for teacher</a:t>
            </a:r>
            <a:endParaRPr lang="en-MY" sz="2800" dirty="0">
              <a:ea typeface="Times New Roman"/>
              <a:cs typeface="Times New Roman"/>
            </a:endParaRPr>
          </a:p>
          <a:p>
            <a:pPr lvl="0" algn="just">
              <a:buFont typeface="Wingdings"/>
              <a:buChar char=""/>
            </a:pPr>
            <a:r>
              <a:rPr lang="en-GB" dirty="0">
                <a:latin typeface="Times New Roman"/>
                <a:ea typeface="Times New Roman"/>
                <a:cs typeface="Times New Roman"/>
              </a:rPr>
              <a:t>1st Runner-up: Cash prize RM300 + UCSI Bursary RM8,000 + certificate for student &amp; special token for teacher.</a:t>
            </a:r>
            <a:endParaRPr lang="en-MY" sz="2800" dirty="0">
              <a:ea typeface="Times New Roman"/>
              <a:cs typeface="Times New Roman"/>
            </a:endParaRPr>
          </a:p>
          <a:p>
            <a:pPr lvl="0" algn="just">
              <a:buFont typeface="Wingdings"/>
              <a:buChar char=""/>
            </a:pPr>
            <a:r>
              <a:rPr lang="en-GB" dirty="0">
                <a:latin typeface="Times New Roman"/>
                <a:ea typeface="Times New Roman"/>
                <a:cs typeface="Times New Roman"/>
              </a:rPr>
              <a:t>2nd Runner-up: Cash prize RM200 + UCSI Bursary RM5,000 + certificate for student &amp; special token for  teacher.</a:t>
            </a:r>
            <a:endParaRPr lang="en-MY" sz="2800" dirty="0">
              <a:ea typeface="Times New Roman"/>
              <a:cs typeface="Times New Roman"/>
            </a:endParaRPr>
          </a:p>
          <a:p>
            <a:pPr lvl="0" algn="just">
              <a:buFont typeface="Wingdings"/>
              <a:buChar char=""/>
            </a:pPr>
            <a:r>
              <a:rPr lang="en-GB" dirty="0">
                <a:latin typeface="Times New Roman"/>
                <a:ea typeface="Times New Roman"/>
                <a:cs typeface="Times New Roman"/>
              </a:rPr>
              <a:t>5 x Consolation Prizes: Cash prize RM100 x 5 + UCSI Bursary RM3,000 x 5 + certificate for students &amp; special token for the  teacher.</a:t>
            </a:r>
            <a:endParaRPr lang="en-MY" sz="2800" dirty="0">
              <a:ea typeface="Times New Roman"/>
              <a:cs typeface="Times New Roman"/>
            </a:endParaRPr>
          </a:p>
          <a:p>
            <a:pPr lvl="0" algn="just">
              <a:buFont typeface="Wingdings"/>
              <a:buChar char=""/>
            </a:pPr>
            <a:r>
              <a:rPr lang="en-GB" dirty="0">
                <a:latin typeface="Times New Roman"/>
                <a:ea typeface="Times New Roman"/>
                <a:cs typeface="Times New Roman"/>
              </a:rPr>
              <a:t>All participants will be awarded with certificate and appreciation letter.</a:t>
            </a:r>
            <a:endParaRPr lang="en-MY" sz="2800" dirty="0">
              <a:ea typeface="Times New Roman"/>
              <a:cs typeface="Times New Roman"/>
            </a:endParaRPr>
          </a:p>
          <a:p>
            <a:endParaRPr lang="en-MY"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6972" y="1727023"/>
            <a:ext cx="3048000" cy="3048000"/>
          </a:xfrm>
          <a:prstGeom prst="rect">
            <a:avLst/>
          </a:prstGeom>
        </p:spPr>
      </p:pic>
      <p:grpSp>
        <p:nvGrpSpPr>
          <p:cNvPr id="6" name="Group 5"/>
          <p:cNvGrpSpPr/>
          <p:nvPr/>
        </p:nvGrpSpPr>
        <p:grpSpPr>
          <a:xfrm>
            <a:off x="0" y="0"/>
            <a:ext cx="9611544" cy="6858000"/>
            <a:chOff x="0" y="0"/>
            <a:chExt cx="9144000" cy="6858000"/>
          </a:xfrm>
        </p:grpSpPr>
        <p:sp>
          <p:nvSpPr>
            <p:cNvPr id="7" name="Rectangle 6"/>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7"/>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
        <p:nvSpPr>
          <p:cNvPr id="9" name="TextBox 8"/>
          <p:cNvSpPr txBox="1"/>
          <p:nvPr/>
        </p:nvSpPr>
        <p:spPr>
          <a:xfrm>
            <a:off x="179512" y="5805264"/>
            <a:ext cx="8568952" cy="523220"/>
          </a:xfrm>
          <a:prstGeom prst="rect">
            <a:avLst/>
          </a:prstGeom>
          <a:solidFill>
            <a:srgbClr val="FFFF00"/>
          </a:solidFill>
        </p:spPr>
        <p:txBody>
          <a:bodyPr wrap="square" rtlCol="0">
            <a:spAutoFit/>
          </a:bodyPr>
          <a:lstStyle/>
          <a:p>
            <a:pPr algn="just"/>
            <a:r>
              <a:rPr lang="en-US" sz="1400" dirty="0"/>
              <a:t>Note: UCSI Bursary is also known as tuition waivers for the programme and duration offered granted by UCSI University and is neither transferable to another candidate nor exchangeable for cash </a:t>
            </a:r>
            <a:endParaRPr lang="en-MY" sz="1400" dirty="0"/>
          </a:p>
        </p:txBody>
      </p:sp>
    </p:spTree>
    <p:extLst>
      <p:ext uri="{BB962C8B-B14F-4D97-AF65-F5344CB8AC3E}">
        <p14:creationId xmlns:p14="http://schemas.microsoft.com/office/powerpoint/2010/main" val="2913097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Bernard MT Condensed" pitchFamily="18" charset="0"/>
              </a:rPr>
              <a:t>EVENT TIMELINE</a:t>
            </a:r>
            <a:endParaRPr lang="en-MY" dirty="0">
              <a:latin typeface="Bernard MT Condensed" pitchFamily="18" charset="0"/>
            </a:endParaRPr>
          </a:p>
        </p:txBody>
      </p:sp>
      <p:graphicFrame>
        <p:nvGraphicFramePr>
          <p:cNvPr id="5" name="Table 4">
            <a:extLst>
              <a:ext uri="{FF2B5EF4-FFF2-40B4-BE49-F238E27FC236}">
                <a16:creationId xmlns:a16="http://schemas.microsoft.com/office/drawing/2014/main" id="{AC33AE7D-718C-914E-B685-7C6460BA23A0}"/>
              </a:ext>
            </a:extLst>
          </p:cNvPr>
          <p:cNvGraphicFramePr>
            <a:graphicFrameLocks noGrp="1"/>
          </p:cNvGraphicFramePr>
          <p:nvPr>
            <p:extLst>
              <p:ext uri="{D42A27DB-BD31-4B8C-83A1-F6EECF244321}">
                <p14:modId xmlns:p14="http://schemas.microsoft.com/office/powerpoint/2010/main" val="2713600319"/>
              </p:ext>
            </p:extLst>
          </p:nvPr>
        </p:nvGraphicFramePr>
        <p:xfrm>
          <a:off x="179512" y="836712"/>
          <a:ext cx="8784975" cy="5908580"/>
        </p:xfrm>
        <a:graphic>
          <a:graphicData uri="http://schemas.openxmlformats.org/drawingml/2006/table">
            <a:tbl>
              <a:tblPr firstRow="1" firstCol="1" bandRow="1"/>
              <a:tblGrid>
                <a:gridCol w="3225855">
                  <a:extLst>
                    <a:ext uri="{9D8B030D-6E8A-4147-A177-3AD203B41FA5}">
                      <a16:colId xmlns:a16="http://schemas.microsoft.com/office/drawing/2014/main" val="1614057430"/>
                    </a:ext>
                  </a:extLst>
                </a:gridCol>
                <a:gridCol w="463260">
                  <a:extLst>
                    <a:ext uri="{9D8B030D-6E8A-4147-A177-3AD203B41FA5}">
                      <a16:colId xmlns:a16="http://schemas.microsoft.com/office/drawing/2014/main" val="3391234465"/>
                    </a:ext>
                  </a:extLst>
                </a:gridCol>
                <a:gridCol w="463260">
                  <a:extLst>
                    <a:ext uri="{9D8B030D-6E8A-4147-A177-3AD203B41FA5}">
                      <a16:colId xmlns:a16="http://schemas.microsoft.com/office/drawing/2014/main" val="612685926"/>
                    </a:ext>
                  </a:extLst>
                </a:gridCol>
                <a:gridCol w="463260">
                  <a:extLst>
                    <a:ext uri="{9D8B030D-6E8A-4147-A177-3AD203B41FA5}">
                      <a16:colId xmlns:a16="http://schemas.microsoft.com/office/drawing/2014/main" val="2956688759"/>
                    </a:ext>
                  </a:extLst>
                </a:gridCol>
                <a:gridCol w="463260">
                  <a:extLst>
                    <a:ext uri="{9D8B030D-6E8A-4147-A177-3AD203B41FA5}">
                      <a16:colId xmlns:a16="http://schemas.microsoft.com/office/drawing/2014/main" val="3002600300"/>
                    </a:ext>
                  </a:extLst>
                </a:gridCol>
                <a:gridCol w="463260">
                  <a:extLst>
                    <a:ext uri="{9D8B030D-6E8A-4147-A177-3AD203B41FA5}">
                      <a16:colId xmlns:a16="http://schemas.microsoft.com/office/drawing/2014/main" val="3500036985"/>
                    </a:ext>
                  </a:extLst>
                </a:gridCol>
                <a:gridCol w="463260">
                  <a:extLst>
                    <a:ext uri="{9D8B030D-6E8A-4147-A177-3AD203B41FA5}">
                      <a16:colId xmlns:a16="http://schemas.microsoft.com/office/drawing/2014/main" val="1072688003"/>
                    </a:ext>
                  </a:extLst>
                </a:gridCol>
                <a:gridCol w="463260">
                  <a:extLst>
                    <a:ext uri="{9D8B030D-6E8A-4147-A177-3AD203B41FA5}">
                      <a16:colId xmlns:a16="http://schemas.microsoft.com/office/drawing/2014/main" val="3738813458"/>
                    </a:ext>
                  </a:extLst>
                </a:gridCol>
                <a:gridCol w="463260">
                  <a:extLst>
                    <a:ext uri="{9D8B030D-6E8A-4147-A177-3AD203B41FA5}">
                      <a16:colId xmlns:a16="http://schemas.microsoft.com/office/drawing/2014/main" val="1583351240"/>
                    </a:ext>
                  </a:extLst>
                </a:gridCol>
                <a:gridCol w="463260">
                  <a:extLst>
                    <a:ext uri="{9D8B030D-6E8A-4147-A177-3AD203B41FA5}">
                      <a16:colId xmlns:a16="http://schemas.microsoft.com/office/drawing/2014/main" val="31567683"/>
                    </a:ext>
                  </a:extLst>
                </a:gridCol>
                <a:gridCol w="463260">
                  <a:extLst>
                    <a:ext uri="{9D8B030D-6E8A-4147-A177-3AD203B41FA5}">
                      <a16:colId xmlns:a16="http://schemas.microsoft.com/office/drawing/2014/main" val="1841425475"/>
                    </a:ext>
                  </a:extLst>
                </a:gridCol>
                <a:gridCol w="463260">
                  <a:extLst>
                    <a:ext uri="{9D8B030D-6E8A-4147-A177-3AD203B41FA5}">
                      <a16:colId xmlns:a16="http://schemas.microsoft.com/office/drawing/2014/main" val="3006965711"/>
                    </a:ext>
                  </a:extLst>
                </a:gridCol>
                <a:gridCol w="463260">
                  <a:extLst>
                    <a:ext uri="{9D8B030D-6E8A-4147-A177-3AD203B41FA5}">
                      <a16:colId xmlns:a16="http://schemas.microsoft.com/office/drawing/2014/main" val="2901270108"/>
                    </a:ext>
                  </a:extLst>
                </a:gridCol>
              </a:tblGrid>
              <a:tr h="177059">
                <a:tc>
                  <a:txBody>
                    <a:bodyPr/>
                    <a:lstStyle/>
                    <a:p>
                      <a:pPr algn="ctr">
                        <a:spcAft>
                          <a:spcPts val="0"/>
                        </a:spcAft>
                      </a:pPr>
                      <a:r>
                        <a:rPr lang="en-MY" sz="900" b="1">
                          <a:effectLst/>
                          <a:latin typeface="Times New Roman" panose="02020603050405020304" pitchFamily="18" charset="0"/>
                          <a:ea typeface="Times New Roman" panose="02020603050405020304" pitchFamily="18" charset="0"/>
                          <a:cs typeface="Arial" panose="020B0604020202020204" pitchFamily="34" charset="0"/>
                        </a:rPr>
                        <a:t>TENTATIVE PLAN TIMELINE</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FEB</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MAR</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APR</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MAY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JUN</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JUL</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AUG</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SEP</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OCT</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NOV</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DEC</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extLst>
                  <a:ext uri="{0D108BD9-81ED-4DB2-BD59-A6C34878D82A}">
                    <a16:rowId xmlns:a16="http://schemas.microsoft.com/office/drawing/2014/main" val="3365373319"/>
                  </a:ext>
                </a:extLst>
              </a:tr>
              <a:tr h="169011">
                <a:tc>
                  <a:txBody>
                    <a:bodyPr/>
                    <a:lstStyle/>
                    <a:p>
                      <a:pPr algn="just">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Preparation period (proposal, network, etc.)</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698689"/>
                  </a:ext>
                </a:extLst>
              </a:tr>
              <a:tr h="167580">
                <a:tc>
                  <a:txBody>
                    <a:bodyPr/>
                    <a:lstStyle/>
                    <a:p>
                      <a:pPr algn="just">
                        <a:lnSpc>
                          <a:spcPct val="150000"/>
                        </a:lnSpc>
                        <a:spcAft>
                          <a:spcPts val="0"/>
                        </a:spcAft>
                      </a:pPr>
                      <a:r>
                        <a:rPr lang="en-MY" sz="9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Poster distribution/Marketing to selected schools/universities </a:t>
                      </a:r>
                      <a:endParaRPr lang="en-MY" sz="900" dirty="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dirty="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882242"/>
                  </a:ext>
                </a:extLst>
              </a:tr>
              <a:tr h="114281">
                <a:tc>
                  <a:txBody>
                    <a:bodyPr/>
                    <a:lstStyle/>
                    <a:p>
                      <a:pPr algn="just">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Pre-event press release</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hMerge="1">
                  <a:txBody>
                    <a:bodyPr/>
                    <a:lstStyle/>
                    <a:p>
                      <a:endParaRPr lang="en-US"/>
                    </a:p>
                  </a:txBody>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362428"/>
                  </a:ext>
                </a:extLst>
              </a:tr>
              <a:tr h="573340">
                <a:tc>
                  <a:txBody>
                    <a:bodyPr/>
                    <a:lstStyle/>
                    <a:p>
                      <a:pPr algn="just">
                        <a:lnSpc>
                          <a:spcPct val="150000"/>
                        </a:lnSpc>
                        <a:spcAft>
                          <a:spcPts val="0"/>
                        </a:spcAft>
                      </a:pPr>
                      <a:r>
                        <a:rPr lang="en-MY" sz="9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Registration </a:t>
                      </a:r>
                      <a:endParaRPr lang="en-MY" sz="900" dirty="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June Registration close</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98238"/>
                  </a:ext>
                </a:extLst>
              </a:tr>
              <a:tr h="337261">
                <a:tc>
                  <a:txBody>
                    <a:bodyPr/>
                    <a:lstStyle/>
                    <a:p>
                      <a:pPr algn="just">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Art competition period</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12</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 </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July</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last submission</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hMerge="1">
                  <a:txBody>
                    <a:bodyPr/>
                    <a:lstStyle/>
                    <a:p>
                      <a:endParaRPr lang="en-US"/>
                    </a:p>
                  </a:txBody>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027205"/>
                  </a:ext>
                </a:extLst>
              </a:tr>
              <a:tr h="691379">
                <a:tc>
                  <a:txBody>
                    <a:bodyPr/>
                    <a:lstStyle/>
                    <a:p>
                      <a:pPr algn="just">
                        <a:lnSpc>
                          <a:spcPct val="150000"/>
                        </a:lnSpc>
                        <a:spcAft>
                          <a:spcPts val="0"/>
                        </a:spcAft>
                      </a:pPr>
                      <a:r>
                        <a:rPr lang="en-MY" sz="9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Filtration of entries</a:t>
                      </a:r>
                      <a:endParaRPr lang="en-MY" sz="900" dirty="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12</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 </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July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375935"/>
                  </a:ext>
                </a:extLst>
              </a:tr>
              <a:tr h="455300">
                <a:tc>
                  <a:txBody>
                    <a:bodyPr/>
                    <a:lstStyle/>
                    <a:p>
                      <a:pPr algn="just">
                        <a:lnSpc>
                          <a:spcPct val="150000"/>
                        </a:lnSpc>
                        <a:spcAft>
                          <a:spcPts val="0"/>
                        </a:spcAft>
                      </a:pPr>
                      <a:r>
                        <a:rPr lang="en-MY" sz="9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Exhibition (30 finalists)</a:t>
                      </a:r>
                      <a:endParaRPr lang="en-MY" sz="900" dirty="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nd</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July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80260"/>
                  </a:ext>
                </a:extLst>
              </a:tr>
              <a:tr h="455300">
                <a:tc>
                  <a:txBody>
                    <a:bodyPr/>
                    <a:lstStyle/>
                    <a:p>
                      <a:pPr algn="just">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Poem competition (10 finalists)</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nd</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July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80187"/>
                  </a:ext>
                </a:extLst>
              </a:tr>
              <a:tr h="455300">
                <a:tc>
                  <a:txBody>
                    <a:bodyPr/>
                    <a:lstStyle/>
                    <a:p>
                      <a:pPr algn="just">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Judge and public voting</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nd</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July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766319"/>
                  </a:ext>
                </a:extLst>
              </a:tr>
              <a:tr h="455300">
                <a:tc>
                  <a:txBody>
                    <a:bodyPr/>
                    <a:lstStyle/>
                    <a:p>
                      <a:pPr algn="just">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Prize giving ceremony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nd</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July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342756"/>
                  </a:ext>
                </a:extLst>
              </a:tr>
              <a:tr h="691379">
                <a:tc>
                  <a:txBody>
                    <a:bodyPr/>
                    <a:lstStyle/>
                    <a:p>
                      <a:pPr algn="just">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Post-event press release (newspapers,  social media, etc)</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23</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rd </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-31</a:t>
                      </a:r>
                      <a:r>
                        <a:rPr lang="en-MY" sz="900" b="1"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
                      </a:r>
                      <a:r>
                        <a:rPr lang="en-MY" sz="9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July</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564084"/>
                  </a:ext>
                </a:extLst>
              </a:tr>
              <a:tr h="247587">
                <a:tc>
                  <a:txBody>
                    <a:bodyPr/>
                    <a:lstStyle/>
                    <a:p>
                      <a:pPr>
                        <a:lnSpc>
                          <a:spcPct val="150000"/>
                        </a:lnSpc>
                        <a:spcAft>
                          <a:spcPts val="0"/>
                        </a:spcAft>
                      </a:pPr>
                      <a:r>
                        <a:rPr lang="en-MY" sz="9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Distribution of UCSI Gazette to all participating institutions </a:t>
                      </a:r>
                      <a:endParaRPr lang="en-MY" sz="90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MY" sz="900">
                        <a:effectLst/>
                        <a:latin typeface="Calibri" panose="020F0502020204030204" pitchFamily="34" charset="0"/>
                        <a:cs typeface="Times New Roman" panose="02020603050405020304" pitchFamily="18"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nSpc>
                          <a:spcPct val="200000"/>
                        </a:lnSpc>
                        <a:spcAft>
                          <a:spcPts val="0"/>
                        </a:spcAft>
                      </a:pPr>
                      <a:r>
                        <a:rPr lang="en-MY" sz="9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spcAft>
                          <a:spcPts val="0"/>
                        </a:spcAft>
                      </a:pPr>
                      <a:r>
                        <a:rPr lang="en-MY" sz="9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MY" sz="900" dirty="0">
                        <a:effectLst/>
                        <a:latin typeface="Calibri" panose="020F0502020204030204" pitchFamily="34" charset="0"/>
                        <a:ea typeface="Calibri" panose="020F0502020204030204" pitchFamily="34" charset="0"/>
                        <a:cs typeface="Arial" panose="020B0604020202020204" pitchFamily="34" charset="0"/>
                      </a:endParaRPr>
                    </a:p>
                  </a:txBody>
                  <a:tcPr marL="22082" marR="220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389887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Bernard MT Condensed" pitchFamily="18" charset="0"/>
              </a:rPr>
              <a:t>PROGRAMME ITINERARY</a:t>
            </a:r>
            <a:endParaRPr lang="en-MY" dirty="0">
              <a:latin typeface="Bernard MT Condensed" pitchFamily="18" charset="0"/>
            </a:endParaRPr>
          </a:p>
        </p:txBody>
      </p:sp>
      <p:graphicFrame>
        <p:nvGraphicFramePr>
          <p:cNvPr id="3" name="Table 2">
            <a:extLst>
              <a:ext uri="{FF2B5EF4-FFF2-40B4-BE49-F238E27FC236}">
                <a16:creationId xmlns:a16="http://schemas.microsoft.com/office/drawing/2014/main" id="{919287C2-4145-7E40-A053-DF0F2D327243}"/>
              </a:ext>
            </a:extLst>
          </p:cNvPr>
          <p:cNvGraphicFramePr>
            <a:graphicFrameLocks noGrp="1"/>
          </p:cNvGraphicFramePr>
          <p:nvPr>
            <p:extLst>
              <p:ext uri="{D42A27DB-BD31-4B8C-83A1-F6EECF244321}">
                <p14:modId xmlns:p14="http://schemas.microsoft.com/office/powerpoint/2010/main" val="3644815927"/>
              </p:ext>
            </p:extLst>
          </p:nvPr>
        </p:nvGraphicFramePr>
        <p:xfrm>
          <a:off x="1007604" y="900069"/>
          <a:ext cx="7128792" cy="5947150"/>
        </p:xfrm>
        <a:graphic>
          <a:graphicData uri="http://schemas.openxmlformats.org/drawingml/2006/table">
            <a:tbl>
              <a:tblPr firstRow="1" firstCol="1" bandRow="1">
                <a:tableStyleId>{073A0DAA-6AF3-43AB-8588-CEC1D06C72B9}</a:tableStyleId>
              </a:tblPr>
              <a:tblGrid>
                <a:gridCol w="1692188">
                  <a:extLst>
                    <a:ext uri="{9D8B030D-6E8A-4147-A177-3AD203B41FA5}">
                      <a16:colId xmlns:a16="http://schemas.microsoft.com/office/drawing/2014/main" val="2831022477"/>
                    </a:ext>
                  </a:extLst>
                </a:gridCol>
                <a:gridCol w="5436604">
                  <a:extLst>
                    <a:ext uri="{9D8B030D-6E8A-4147-A177-3AD203B41FA5}">
                      <a16:colId xmlns:a16="http://schemas.microsoft.com/office/drawing/2014/main" val="2586248899"/>
                    </a:ext>
                  </a:extLst>
                </a:gridCol>
              </a:tblGrid>
              <a:tr h="202943">
                <a:tc gridSpan="2">
                  <a:txBody>
                    <a:bodyPr/>
                    <a:lstStyle/>
                    <a:p>
                      <a:pPr algn="ctr">
                        <a:lnSpc>
                          <a:spcPct val="107000"/>
                        </a:lnSpc>
                        <a:spcAft>
                          <a:spcPts val="0"/>
                        </a:spcAft>
                      </a:pPr>
                      <a:r>
                        <a:rPr lang="en-US" sz="1600">
                          <a:effectLst/>
                        </a:rPr>
                        <a:t>Programme Itinerary Details</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hMerge="1">
                  <a:txBody>
                    <a:bodyPr/>
                    <a:lstStyle/>
                    <a:p>
                      <a:endParaRPr lang="en-US"/>
                    </a:p>
                  </a:txBody>
                  <a:tcPr/>
                </a:tc>
                <a:extLst>
                  <a:ext uri="{0D108BD9-81ED-4DB2-BD59-A6C34878D82A}">
                    <a16:rowId xmlns:a16="http://schemas.microsoft.com/office/drawing/2014/main" val="2154296888"/>
                  </a:ext>
                </a:extLst>
              </a:tr>
              <a:tr h="136138">
                <a:tc>
                  <a:txBody>
                    <a:bodyPr/>
                    <a:lstStyle/>
                    <a:p>
                      <a:pPr algn="ctr">
                        <a:lnSpc>
                          <a:spcPct val="107000"/>
                        </a:lnSpc>
                        <a:spcAft>
                          <a:spcPts val="0"/>
                        </a:spcAft>
                      </a:pPr>
                      <a:r>
                        <a:rPr lang="en-US" sz="1400">
                          <a:effectLst/>
                        </a:rPr>
                        <a:t>Time</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tc>
                <a:tc>
                  <a:txBody>
                    <a:bodyPr/>
                    <a:lstStyle/>
                    <a:p>
                      <a:pPr algn="l">
                        <a:lnSpc>
                          <a:spcPct val="107000"/>
                        </a:lnSpc>
                        <a:spcAft>
                          <a:spcPts val="0"/>
                        </a:spcAft>
                      </a:pPr>
                      <a:r>
                        <a:rPr lang="en-US" sz="1400" dirty="0">
                          <a:effectLst/>
                        </a:rPr>
                        <a:t>Activity</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tc>
                <a:extLst>
                  <a:ext uri="{0D108BD9-81ED-4DB2-BD59-A6C34878D82A}">
                    <a16:rowId xmlns:a16="http://schemas.microsoft.com/office/drawing/2014/main" val="2289245225"/>
                  </a:ext>
                </a:extLst>
              </a:tr>
              <a:tr h="140471">
                <a:tc>
                  <a:txBody>
                    <a:bodyPr/>
                    <a:lstStyle/>
                    <a:p>
                      <a:pPr algn="ctr">
                        <a:lnSpc>
                          <a:spcPct val="107000"/>
                        </a:lnSpc>
                        <a:spcAft>
                          <a:spcPts val="0"/>
                        </a:spcAft>
                      </a:pPr>
                      <a:r>
                        <a:rPr lang="en-US" sz="1200">
                          <a:effectLst/>
                        </a:rPr>
                        <a:t>9:00 A.M</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a:txBody>
                    <a:bodyPr/>
                    <a:lstStyle/>
                    <a:p>
                      <a:pPr marR="269875" algn="l">
                        <a:lnSpc>
                          <a:spcPct val="107000"/>
                        </a:lnSpc>
                        <a:spcAft>
                          <a:spcPts val="0"/>
                        </a:spcAft>
                      </a:pPr>
                      <a:r>
                        <a:rPr lang="en-US" sz="1200" dirty="0">
                          <a:effectLst/>
                        </a:rPr>
                        <a:t>Registration of vendors and participants</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extLst>
                  <a:ext uri="{0D108BD9-81ED-4DB2-BD59-A6C34878D82A}">
                    <a16:rowId xmlns:a16="http://schemas.microsoft.com/office/drawing/2014/main" val="2890477221"/>
                  </a:ext>
                </a:extLst>
              </a:tr>
              <a:tr h="328393">
                <a:tc rowSpan="2">
                  <a:txBody>
                    <a:bodyPr/>
                    <a:lstStyle/>
                    <a:p>
                      <a:pPr algn="ctr">
                        <a:lnSpc>
                          <a:spcPct val="107000"/>
                        </a:lnSpc>
                        <a:spcAft>
                          <a:spcPts val="0"/>
                        </a:spcAft>
                      </a:pPr>
                      <a:r>
                        <a:rPr lang="en-US" sz="1200">
                          <a:effectLst/>
                        </a:rPr>
                        <a:t>9:30 A.M</a:t>
                      </a:r>
                      <a:endParaRPr lang="en-MY" sz="1100">
                        <a:effectLst/>
                      </a:endParaRPr>
                    </a:p>
                    <a:p>
                      <a:pPr algn="ctr">
                        <a:lnSpc>
                          <a:spcPct val="107000"/>
                        </a:lnSpc>
                        <a:spcAft>
                          <a:spcPts val="800"/>
                        </a:spcAft>
                      </a:pPr>
                      <a:r>
                        <a:rPr lang="en-US" sz="1200">
                          <a:effectLst/>
                        </a:rPr>
                        <a:t> </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a:txBody>
                    <a:bodyPr/>
                    <a:lstStyle/>
                    <a:p>
                      <a:pPr marR="269875" algn="l">
                        <a:lnSpc>
                          <a:spcPct val="107000"/>
                        </a:lnSpc>
                        <a:spcAft>
                          <a:spcPts val="0"/>
                        </a:spcAft>
                      </a:pPr>
                      <a:r>
                        <a:rPr lang="en-US" sz="1200" dirty="0">
                          <a:effectLst/>
                        </a:rPr>
                        <a:t>‘Kids Activity’ starts</a:t>
                      </a:r>
                      <a:endParaRPr lang="en-MY" sz="1100" dirty="0">
                        <a:effectLst/>
                      </a:endParaRPr>
                    </a:p>
                    <a:p>
                      <a:pPr marR="269875" algn="l">
                        <a:lnSpc>
                          <a:spcPct val="107000"/>
                        </a:lnSpc>
                        <a:spcAft>
                          <a:spcPts val="0"/>
                        </a:spcAft>
                      </a:pPr>
                      <a:r>
                        <a:rPr lang="en-US" sz="1200" dirty="0">
                          <a:effectLst/>
                        </a:rPr>
                        <a:t>Judging session for ‘Kids Activity’</a:t>
                      </a:r>
                      <a:endParaRPr lang="en-MY" sz="1100" dirty="0">
                        <a:effectLst/>
                      </a:endParaRPr>
                    </a:p>
                    <a:p>
                      <a:pPr marR="269875" algn="l">
                        <a:lnSpc>
                          <a:spcPct val="107000"/>
                        </a:lnSpc>
                        <a:spcAft>
                          <a:spcPts val="0"/>
                        </a:spcAft>
                      </a:pPr>
                      <a:r>
                        <a:rPr lang="en-US" sz="1200" dirty="0">
                          <a:effectLst/>
                        </a:rPr>
                        <a:t>Prize giving for ‘Kids Activity’</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extLst>
                  <a:ext uri="{0D108BD9-81ED-4DB2-BD59-A6C34878D82A}">
                    <a16:rowId xmlns:a16="http://schemas.microsoft.com/office/drawing/2014/main" val="486466416"/>
                  </a:ext>
                </a:extLst>
              </a:tr>
              <a:tr h="328393">
                <a:tc vMerge="1">
                  <a:txBody>
                    <a:bodyPr/>
                    <a:lstStyle/>
                    <a:p>
                      <a:endParaRPr lang="en-US"/>
                    </a:p>
                  </a:txBody>
                  <a:tcPr/>
                </a:tc>
                <a:tc>
                  <a:txBody>
                    <a:bodyPr/>
                    <a:lstStyle/>
                    <a:p>
                      <a:pPr marR="269875" algn="l">
                        <a:lnSpc>
                          <a:spcPct val="107000"/>
                        </a:lnSpc>
                        <a:spcAft>
                          <a:spcPts val="0"/>
                        </a:spcAft>
                      </a:pPr>
                      <a:r>
                        <a:rPr lang="en-US" sz="1200" dirty="0">
                          <a:effectLst/>
                        </a:rPr>
                        <a:t>Exhibition starts</a:t>
                      </a:r>
                      <a:endParaRPr lang="en-MY" sz="1100" dirty="0">
                        <a:effectLst/>
                      </a:endParaRPr>
                    </a:p>
                    <a:p>
                      <a:pPr marR="269875" algn="l">
                        <a:lnSpc>
                          <a:spcPct val="107000"/>
                        </a:lnSpc>
                        <a:spcAft>
                          <a:spcPts val="0"/>
                        </a:spcAft>
                      </a:pPr>
                      <a:r>
                        <a:rPr lang="en-US" sz="1200" dirty="0">
                          <a:effectLst/>
                        </a:rPr>
                        <a:t>Public voting via QR code (for painting &amp; sculpture categories)</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extLst>
                  <a:ext uri="{0D108BD9-81ED-4DB2-BD59-A6C34878D82A}">
                    <a16:rowId xmlns:a16="http://schemas.microsoft.com/office/drawing/2014/main" val="1387834856"/>
                  </a:ext>
                </a:extLst>
              </a:tr>
              <a:tr h="146610">
                <a:tc>
                  <a:txBody>
                    <a:bodyPr/>
                    <a:lstStyle/>
                    <a:p>
                      <a:pPr algn="ctr">
                        <a:lnSpc>
                          <a:spcPct val="107000"/>
                        </a:lnSpc>
                        <a:spcAft>
                          <a:spcPts val="800"/>
                        </a:spcAft>
                      </a:pPr>
                      <a:r>
                        <a:rPr lang="en-US" sz="1200">
                          <a:effectLst/>
                        </a:rPr>
                        <a:t>1:30 P.M</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a:txBody>
                    <a:bodyPr/>
                    <a:lstStyle/>
                    <a:p>
                      <a:pPr marR="269875" algn="l">
                        <a:lnSpc>
                          <a:spcPct val="107000"/>
                        </a:lnSpc>
                        <a:spcAft>
                          <a:spcPts val="0"/>
                        </a:spcAft>
                      </a:pPr>
                      <a:r>
                        <a:rPr lang="en-US" sz="1200" dirty="0">
                          <a:effectLst/>
                        </a:rPr>
                        <a:t>Final Poetry Competition (10 finalists)</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extLst>
                  <a:ext uri="{0D108BD9-81ED-4DB2-BD59-A6C34878D82A}">
                    <a16:rowId xmlns:a16="http://schemas.microsoft.com/office/drawing/2014/main" val="1474096495"/>
                  </a:ext>
                </a:extLst>
              </a:tr>
              <a:tr h="588428">
                <a:tc>
                  <a:txBody>
                    <a:bodyPr/>
                    <a:lstStyle/>
                    <a:p>
                      <a:pPr algn="ctr">
                        <a:lnSpc>
                          <a:spcPct val="107000"/>
                        </a:lnSpc>
                        <a:spcAft>
                          <a:spcPts val="800"/>
                        </a:spcAft>
                      </a:pPr>
                      <a:r>
                        <a:rPr lang="en-US" sz="1200">
                          <a:effectLst/>
                        </a:rPr>
                        <a:t>2:30 P.M</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a:txBody>
                    <a:bodyPr/>
                    <a:lstStyle/>
                    <a:p>
                      <a:pPr marL="342900" marR="269875" lvl="0" indent="-342900" algn="l">
                        <a:lnSpc>
                          <a:spcPct val="115000"/>
                        </a:lnSpc>
                        <a:spcAft>
                          <a:spcPts val="0"/>
                        </a:spcAft>
                        <a:buFont typeface="Wingdings" pitchFamily="2" charset="2"/>
                        <a:buChar char=""/>
                      </a:pPr>
                      <a:r>
                        <a:rPr lang="en-US" sz="1200" dirty="0">
                          <a:effectLst/>
                        </a:rPr>
                        <a:t>Talk by a representative from Natural Resources and Environment Board (NREB)</a:t>
                      </a:r>
                      <a:endParaRPr lang="en-MY" sz="1200" dirty="0">
                        <a:effectLst/>
                      </a:endParaRPr>
                    </a:p>
                    <a:p>
                      <a:pPr marL="342900" marR="269875" lvl="0" indent="-342900" algn="l">
                        <a:lnSpc>
                          <a:spcPct val="115000"/>
                        </a:lnSpc>
                        <a:spcAft>
                          <a:spcPts val="0"/>
                        </a:spcAft>
                        <a:buFont typeface="Wingdings" pitchFamily="2" charset="2"/>
                        <a:buChar char=""/>
                      </a:pPr>
                      <a:r>
                        <a:rPr lang="en-US" sz="1200" dirty="0">
                          <a:effectLst/>
                        </a:rPr>
                        <a:t>Talk by a representative from Sarawak River Board (SRB)</a:t>
                      </a:r>
                      <a:endParaRPr lang="en-MY"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00" marR="39000" marT="0" marB="0" anchor="ctr"/>
                </a:tc>
                <a:extLst>
                  <a:ext uri="{0D108BD9-81ED-4DB2-BD59-A6C34878D82A}">
                    <a16:rowId xmlns:a16="http://schemas.microsoft.com/office/drawing/2014/main" val="956682147"/>
                  </a:ext>
                </a:extLst>
              </a:tr>
              <a:tr h="217099">
                <a:tc>
                  <a:txBody>
                    <a:bodyPr/>
                    <a:lstStyle/>
                    <a:p>
                      <a:pPr algn="ctr">
                        <a:lnSpc>
                          <a:spcPct val="107000"/>
                        </a:lnSpc>
                        <a:spcAft>
                          <a:spcPts val="800"/>
                        </a:spcAft>
                      </a:pPr>
                      <a:r>
                        <a:rPr lang="en-US" sz="1200">
                          <a:effectLst/>
                        </a:rPr>
                        <a:t>3:30 P.M</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a:txBody>
                    <a:bodyPr/>
                    <a:lstStyle/>
                    <a:p>
                      <a:pPr marR="269875" algn="l">
                        <a:lnSpc>
                          <a:spcPct val="107000"/>
                        </a:lnSpc>
                        <a:spcAft>
                          <a:spcPts val="0"/>
                        </a:spcAft>
                      </a:pPr>
                      <a:r>
                        <a:rPr lang="en-US" sz="1200" dirty="0">
                          <a:effectLst/>
                        </a:rPr>
                        <a:t>Arrival of VIPs and RCE Kuching Stakeholders</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extLst>
                  <a:ext uri="{0D108BD9-81ED-4DB2-BD59-A6C34878D82A}">
                    <a16:rowId xmlns:a16="http://schemas.microsoft.com/office/drawing/2014/main" val="1658029733"/>
                  </a:ext>
                </a:extLst>
              </a:tr>
              <a:tr h="2331682">
                <a:tc>
                  <a:txBody>
                    <a:bodyPr/>
                    <a:lstStyle/>
                    <a:p>
                      <a:pPr algn="ctr">
                        <a:lnSpc>
                          <a:spcPct val="107000"/>
                        </a:lnSpc>
                        <a:spcAft>
                          <a:spcPts val="800"/>
                        </a:spcAft>
                      </a:pPr>
                      <a:r>
                        <a:rPr lang="en-US" sz="1200">
                          <a:effectLst/>
                        </a:rPr>
                        <a:t>4:00 P.M</a:t>
                      </a:r>
                      <a:endParaRPr lang="en-MY" sz="1100">
                        <a:effectLst/>
                      </a:endParaRPr>
                    </a:p>
                    <a:p>
                      <a:pPr algn="ctr">
                        <a:lnSpc>
                          <a:spcPct val="107000"/>
                        </a:lnSpc>
                        <a:spcAft>
                          <a:spcPts val="800"/>
                        </a:spcAft>
                      </a:pPr>
                      <a:r>
                        <a:rPr lang="en-US" sz="1200">
                          <a:effectLst/>
                        </a:rPr>
                        <a:t> </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a:txBody>
                    <a:bodyPr/>
                    <a:lstStyle/>
                    <a:p>
                      <a:pPr marL="342900" marR="269875" lvl="0" indent="-342900" algn="l">
                        <a:lnSpc>
                          <a:spcPct val="107000"/>
                        </a:lnSpc>
                        <a:spcAft>
                          <a:spcPts val="0"/>
                        </a:spcAft>
                        <a:buFont typeface="Wingdings" pitchFamily="2" charset="2"/>
                        <a:buChar char=""/>
                      </a:pPr>
                      <a:r>
                        <a:rPr lang="en-US" sz="1200" dirty="0" err="1">
                          <a:effectLst/>
                        </a:rPr>
                        <a:t>Lagu</a:t>
                      </a:r>
                      <a:r>
                        <a:rPr lang="en-US" sz="1200" dirty="0">
                          <a:effectLst/>
                        </a:rPr>
                        <a:t> Sarawak </a:t>
                      </a:r>
                      <a:r>
                        <a:rPr lang="en-US" sz="1200" dirty="0" err="1">
                          <a:effectLst/>
                        </a:rPr>
                        <a:t>Ibu</a:t>
                      </a:r>
                      <a:r>
                        <a:rPr lang="en-US" sz="1200" dirty="0">
                          <a:effectLst/>
                        </a:rPr>
                        <a:t> </a:t>
                      </a:r>
                      <a:r>
                        <a:rPr lang="en-US" sz="1200" dirty="0" err="1">
                          <a:effectLst/>
                        </a:rPr>
                        <a:t>Pertiwiku</a:t>
                      </a:r>
                      <a:endParaRPr lang="en-MY" sz="1100" dirty="0">
                        <a:effectLst/>
                      </a:endParaRPr>
                    </a:p>
                    <a:p>
                      <a:pPr marL="342900" marR="269875" lvl="0" indent="-342900" algn="l">
                        <a:lnSpc>
                          <a:spcPct val="107000"/>
                        </a:lnSpc>
                        <a:spcAft>
                          <a:spcPts val="0"/>
                        </a:spcAft>
                        <a:buFont typeface="Wingdings" pitchFamily="2" charset="2"/>
                        <a:buChar char=""/>
                      </a:pPr>
                      <a:r>
                        <a:rPr lang="en-US" sz="1200" dirty="0" err="1">
                          <a:effectLst/>
                        </a:rPr>
                        <a:t>Bacaan</a:t>
                      </a:r>
                      <a:r>
                        <a:rPr lang="en-US" sz="1200" dirty="0">
                          <a:effectLst/>
                        </a:rPr>
                        <a:t> </a:t>
                      </a:r>
                      <a:r>
                        <a:rPr lang="en-US" sz="1200" dirty="0" err="1">
                          <a:effectLst/>
                        </a:rPr>
                        <a:t>doa</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Welcoming speech by </a:t>
                      </a:r>
                      <a:r>
                        <a:rPr lang="en-US" sz="1200" dirty="0" err="1">
                          <a:effectLst/>
                        </a:rPr>
                        <a:t>Mdm</a:t>
                      </a:r>
                      <a:r>
                        <a:rPr lang="en-US" sz="1200" dirty="0">
                          <a:effectLst/>
                        </a:rPr>
                        <a:t> </a:t>
                      </a:r>
                      <a:r>
                        <a:rPr lang="en-US" sz="1200" dirty="0" err="1">
                          <a:effectLst/>
                        </a:rPr>
                        <a:t>Mukvinder</a:t>
                      </a:r>
                      <a:r>
                        <a:rPr lang="en-US" sz="1200" dirty="0">
                          <a:effectLst/>
                        </a:rPr>
                        <a:t> Sandhu, RCE Kuching Vice Chairperson</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Opening speech by </a:t>
                      </a:r>
                      <a:r>
                        <a:rPr lang="en-US" sz="1200" dirty="0" err="1">
                          <a:effectLst/>
                        </a:rPr>
                        <a:t>YBhg</a:t>
                      </a:r>
                      <a:r>
                        <a:rPr lang="en-US" sz="1200" dirty="0">
                          <a:effectLst/>
                        </a:rPr>
                        <a:t>. Tan Sri Datuk Amar Haji Mohamad </a:t>
                      </a:r>
                      <a:r>
                        <a:rPr lang="en-US" sz="1200" dirty="0" err="1">
                          <a:effectLst/>
                        </a:rPr>
                        <a:t>Morshidi</a:t>
                      </a:r>
                      <a:r>
                        <a:rPr lang="en-US" sz="1200" dirty="0">
                          <a:effectLst/>
                        </a:rPr>
                        <a:t> Abdul Ghani, Deputy Chairman Old Kuching SMART Heritage (</a:t>
                      </a:r>
                      <a:r>
                        <a:rPr lang="en-US" sz="1200" dirty="0" err="1">
                          <a:effectLst/>
                        </a:rPr>
                        <a:t>OKSHe</a:t>
                      </a:r>
                      <a:r>
                        <a:rPr lang="en-US" sz="1200" dirty="0">
                          <a:effectLst/>
                        </a:rPr>
                        <a:t>)</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Poem performance by </a:t>
                      </a:r>
                      <a:r>
                        <a:rPr lang="en-US" sz="1200" dirty="0" err="1">
                          <a:effectLst/>
                        </a:rPr>
                        <a:t>Mr</a:t>
                      </a:r>
                      <a:r>
                        <a:rPr lang="en-US" sz="1200" dirty="0">
                          <a:effectLst/>
                        </a:rPr>
                        <a:t> </a:t>
                      </a:r>
                      <a:r>
                        <a:rPr lang="en-US" sz="1200" dirty="0" err="1">
                          <a:effectLst/>
                        </a:rPr>
                        <a:t>Taksu</a:t>
                      </a:r>
                      <a:r>
                        <a:rPr lang="en-US" sz="1200" dirty="0">
                          <a:effectLst/>
                        </a:rPr>
                        <a:t> Zacharia, Creative Director of Studio </a:t>
                      </a:r>
                      <a:r>
                        <a:rPr lang="en-US" sz="1200" dirty="0" err="1">
                          <a:effectLst/>
                        </a:rPr>
                        <a:t>Labu</a:t>
                      </a:r>
                      <a:r>
                        <a:rPr lang="en-US" sz="1200" dirty="0">
                          <a:effectLst/>
                        </a:rPr>
                        <a:t> Sakti</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Awards presentation</a:t>
                      </a:r>
                      <a:endParaRPr lang="en-MY" sz="1100" dirty="0">
                        <a:effectLst/>
                      </a:endParaRPr>
                    </a:p>
                    <a:p>
                      <a:pPr marL="742950" marR="269875" lvl="1" indent="-285750" algn="l">
                        <a:lnSpc>
                          <a:spcPct val="107000"/>
                        </a:lnSpc>
                        <a:spcAft>
                          <a:spcPts val="0"/>
                        </a:spcAft>
                        <a:buFont typeface="Courier New" panose="02070309020205020404" pitchFamily="49" charset="0"/>
                        <a:buChar char="o"/>
                      </a:pPr>
                      <a:r>
                        <a:rPr lang="en-US" sz="1200" dirty="0">
                          <a:effectLst/>
                        </a:rPr>
                        <a:t>Painting competition</a:t>
                      </a:r>
                      <a:endParaRPr lang="en-MY" sz="1100" dirty="0">
                        <a:effectLst/>
                      </a:endParaRPr>
                    </a:p>
                    <a:p>
                      <a:pPr marL="742950" marR="269875" lvl="1" indent="-285750" algn="l">
                        <a:lnSpc>
                          <a:spcPct val="107000"/>
                        </a:lnSpc>
                        <a:spcAft>
                          <a:spcPts val="0"/>
                        </a:spcAft>
                        <a:buFont typeface="Courier New" panose="02070309020205020404" pitchFamily="49" charset="0"/>
                        <a:buChar char="o"/>
                      </a:pPr>
                      <a:r>
                        <a:rPr lang="en-US" sz="1200" dirty="0">
                          <a:effectLst/>
                        </a:rPr>
                        <a:t>Sculpture competition</a:t>
                      </a:r>
                      <a:endParaRPr lang="en-MY" sz="1100" dirty="0">
                        <a:effectLst/>
                      </a:endParaRPr>
                    </a:p>
                    <a:p>
                      <a:pPr marL="742950" marR="269875" lvl="1" indent="-285750" algn="l">
                        <a:lnSpc>
                          <a:spcPct val="107000"/>
                        </a:lnSpc>
                        <a:spcAft>
                          <a:spcPts val="0"/>
                        </a:spcAft>
                        <a:buFont typeface="Courier New" panose="02070309020205020404" pitchFamily="49" charset="0"/>
                        <a:buChar char="o"/>
                      </a:pPr>
                      <a:r>
                        <a:rPr lang="en-US" sz="1200" dirty="0">
                          <a:effectLst/>
                        </a:rPr>
                        <a:t>Poetry competition</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Token of appreciation to VIPs</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Closing ceremony</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Group photo session</a:t>
                      </a:r>
                      <a:endParaRPr lang="en-MY" sz="1100" dirty="0">
                        <a:effectLst/>
                      </a:endParaRPr>
                    </a:p>
                    <a:p>
                      <a:pPr marL="342900" marR="269875" lvl="0" indent="-342900" algn="l">
                        <a:lnSpc>
                          <a:spcPct val="107000"/>
                        </a:lnSpc>
                        <a:spcAft>
                          <a:spcPts val="0"/>
                        </a:spcAft>
                        <a:buFont typeface="Wingdings" pitchFamily="2" charset="2"/>
                        <a:buChar char=""/>
                      </a:pPr>
                      <a:r>
                        <a:rPr lang="en-US" sz="1200" dirty="0">
                          <a:effectLst/>
                        </a:rPr>
                        <a:t>Refreshment</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extLst>
                  <a:ext uri="{0D108BD9-81ED-4DB2-BD59-A6C34878D82A}">
                    <a16:rowId xmlns:a16="http://schemas.microsoft.com/office/drawing/2014/main" val="2203956225"/>
                  </a:ext>
                </a:extLst>
              </a:tr>
              <a:tr h="105805">
                <a:tc>
                  <a:txBody>
                    <a:bodyPr/>
                    <a:lstStyle/>
                    <a:p>
                      <a:pPr algn="ctr">
                        <a:lnSpc>
                          <a:spcPct val="107000"/>
                        </a:lnSpc>
                        <a:spcAft>
                          <a:spcPts val="800"/>
                        </a:spcAft>
                      </a:pPr>
                      <a:r>
                        <a:rPr lang="en-US" sz="1200">
                          <a:effectLst/>
                        </a:rPr>
                        <a:t>6:00 P.M</a:t>
                      </a:r>
                      <a:endParaRPr lang="en-MY" sz="110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tc>
                  <a:txBody>
                    <a:bodyPr/>
                    <a:lstStyle/>
                    <a:p>
                      <a:pPr algn="l">
                        <a:lnSpc>
                          <a:spcPct val="107000"/>
                        </a:lnSpc>
                        <a:spcAft>
                          <a:spcPts val="0"/>
                        </a:spcAft>
                      </a:pPr>
                      <a:r>
                        <a:rPr lang="en-US" sz="1200" dirty="0">
                          <a:effectLst/>
                        </a:rPr>
                        <a:t>Dismiss</a:t>
                      </a:r>
                      <a:endParaRPr lang="en-M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000" marR="39000" marT="0" marB="0" anchor="ctr"/>
                </a:tc>
                <a:extLst>
                  <a:ext uri="{0D108BD9-81ED-4DB2-BD59-A6C34878D82A}">
                    <a16:rowId xmlns:a16="http://schemas.microsoft.com/office/drawing/2014/main" val="192117925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64" y="3046140"/>
            <a:ext cx="8229600" cy="1143000"/>
          </a:xfrm>
        </p:spPr>
        <p:txBody>
          <a:bodyPr/>
          <a:lstStyle/>
          <a:p>
            <a:r>
              <a:rPr lang="en-US" dirty="0">
                <a:latin typeface="Bernard MT Condensed" pitchFamily="18" charset="0"/>
              </a:rPr>
              <a:t>SITE LAYOUT</a:t>
            </a:r>
            <a:endParaRPr lang="en-MY" dirty="0">
              <a:latin typeface="Bernard MT Condensed" pitchFamily="18" charset="0"/>
            </a:endParaRPr>
          </a:p>
        </p:txBody>
      </p:sp>
      <p:pic>
        <p:nvPicPr>
          <p:cNvPr id="4" name="Picture 3" descr="A screenshot of a cell phone&#10;&#10;Description automatically generated">
            <a:extLst>
              <a:ext uri="{FF2B5EF4-FFF2-40B4-BE49-F238E27FC236}">
                <a16:creationId xmlns:a16="http://schemas.microsoft.com/office/drawing/2014/main" id="{F6AB20FB-A83A-FE45-96E6-C6305AAA0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37290" cy="6858000"/>
          </a:xfrm>
          <a:prstGeom prst="rect">
            <a:avLst/>
          </a:prstGeom>
        </p:spPr>
      </p:pic>
      <p:pic>
        <p:nvPicPr>
          <p:cNvPr id="2050" name="Picture 2" descr="C:\Users\Acer\AppData\Local\Microsoft\Windows\Temporary Internet Files\Content.IE5\EU3A1RIN\red-compass[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480958" y="391250"/>
            <a:ext cx="576066" cy="60289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nard MT Condensed" pitchFamily="18" charset="0"/>
              </a:rPr>
              <a:t>JOINTLY ORGANIZED BY</a:t>
            </a:r>
            <a:endParaRPr lang="en-MY" dirty="0">
              <a:latin typeface="Bernard MT Condensed" pitchFamily="18" charset="0"/>
            </a:endParaRPr>
          </a:p>
        </p:txBody>
      </p:sp>
      <p:graphicFrame>
        <p:nvGraphicFramePr>
          <p:cNvPr id="5" name="Diagram 4"/>
          <p:cNvGraphicFramePr/>
          <p:nvPr/>
        </p:nvGraphicFramePr>
        <p:xfrm>
          <a:off x="467544" y="1741264"/>
          <a:ext cx="813690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0" y="-7442"/>
            <a:ext cx="9539536" cy="6858000"/>
            <a:chOff x="0" y="0"/>
            <a:chExt cx="9144000" cy="6858000"/>
          </a:xfrm>
        </p:grpSpPr>
        <p:sp>
          <p:nvSpPr>
            <p:cNvPr id="4" name="Rectangle 3"/>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Rectangle 2"/>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pic>
        <p:nvPicPr>
          <p:cNvPr id="8" name="Picture 7" descr="UCSI.jpg"/>
          <p:cNvPicPr>
            <a:picLocks noChangeAspect="1"/>
          </p:cNvPicPr>
          <p:nvPr/>
        </p:nvPicPr>
        <p:blipFill>
          <a:blip r:embed="rId7" cstate="print"/>
          <a:stretch>
            <a:fillRect/>
          </a:stretch>
        </p:blipFill>
        <p:spPr>
          <a:xfrm>
            <a:off x="3871765" y="2348880"/>
            <a:ext cx="1348307" cy="823246"/>
          </a:xfrm>
          <a:prstGeom prst="rect">
            <a:avLst/>
          </a:prstGeom>
        </p:spPr>
      </p:pic>
      <p:pic>
        <p:nvPicPr>
          <p:cNvPr id="9" name="Picture 8" descr="rce kuching.png"/>
          <p:cNvPicPr>
            <a:picLocks noChangeAspect="1"/>
          </p:cNvPicPr>
          <p:nvPr/>
        </p:nvPicPr>
        <p:blipFill>
          <a:blip r:embed="rId8" cstate="print"/>
          <a:stretch>
            <a:fillRect/>
          </a:stretch>
        </p:blipFill>
        <p:spPr>
          <a:xfrm>
            <a:off x="683568" y="2276873"/>
            <a:ext cx="1173152" cy="8640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Bernard MT Condensed" pitchFamily="18" charset="0"/>
              </a:rPr>
              <a:t>PROPOSED BUDGET</a:t>
            </a:r>
            <a:br>
              <a:rPr lang="en-US" sz="4000" dirty="0">
                <a:latin typeface="Bernard MT Condensed" pitchFamily="18" charset="0"/>
              </a:rPr>
            </a:br>
            <a:r>
              <a:rPr lang="en-US" sz="4000" dirty="0">
                <a:latin typeface="Bernard MT Condensed" pitchFamily="18" charset="0"/>
              </a:rPr>
              <a:t>PRIZE-GIVING CEREMONY (22</a:t>
            </a:r>
            <a:r>
              <a:rPr lang="en-US" sz="4000" baseline="30000" dirty="0">
                <a:latin typeface="Bernard MT Condensed" pitchFamily="18" charset="0"/>
              </a:rPr>
              <a:t>nd</a:t>
            </a:r>
            <a:r>
              <a:rPr lang="en-US" sz="4000" dirty="0">
                <a:latin typeface="Bernard MT Condensed" pitchFamily="18" charset="0"/>
              </a:rPr>
              <a:t> JULY 19)</a:t>
            </a:r>
            <a:endParaRPr lang="en-MY" sz="4000" dirty="0">
              <a:latin typeface="Bernard MT Condensed" pitchFamily="18" charset="0"/>
            </a:endParaRPr>
          </a:p>
        </p:txBody>
      </p:sp>
      <p:sp>
        <p:nvSpPr>
          <p:cNvPr id="2867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524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80786895"/>
              </p:ext>
            </p:extLst>
          </p:nvPr>
        </p:nvGraphicFramePr>
        <p:xfrm>
          <a:off x="827584" y="1484792"/>
          <a:ext cx="7488832" cy="5040545"/>
        </p:xfrm>
        <a:graphic>
          <a:graphicData uri="http://schemas.openxmlformats.org/drawingml/2006/table">
            <a:tbl>
              <a:tblPr firstRow="1" firstCol="1" bandRow="1"/>
              <a:tblGrid>
                <a:gridCol w="4401330">
                  <a:extLst>
                    <a:ext uri="{9D8B030D-6E8A-4147-A177-3AD203B41FA5}">
                      <a16:colId xmlns:a16="http://schemas.microsoft.com/office/drawing/2014/main" val="20000"/>
                    </a:ext>
                  </a:extLst>
                </a:gridCol>
                <a:gridCol w="1018219">
                  <a:extLst>
                    <a:ext uri="{9D8B030D-6E8A-4147-A177-3AD203B41FA5}">
                      <a16:colId xmlns:a16="http://schemas.microsoft.com/office/drawing/2014/main" val="20001"/>
                    </a:ext>
                  </a:extLst>
                </a:gridCol>
                <a:gridCol w="1067487">
                  <a:extLst>
                    <a:ext uri="{9D8B030D-6E8A-4147-A177-3AD203B41FA5}">
                      <a16:colId xmlns:a16="http://schemas.microsoft.com/office/drawing/2014/main" val="20002"/>
                    </a:ext>
                  </a:extLst>
                </a:gridCol>
                <a:gridCol w="1001796">
                  <a:extLst>
                    <a:ext uri="{9D8B030D-6E8A-4147-A177-3AD203B41FA5}">
                      <a16:colId xmlns:a16="http://schemas.microsoft.com/office/drawing/2014/main" val="20003"/>
                    </a:ext>
                  </a:extLst>
                </a:gridCol>
              </a:tblGrid>
              <a:tr h="388357">
                <a:tc>
                  <a:txBody>
                    <a:bodyPr/>
                    <a:lstStyle/>
                    <a:p>
                      <a:endParaRPr lang="en-MY" sz="1200" dirty="0">
                        <a:effectLst/>
                        <a:latin typeface="Calibri"/>
                        <a:cs typeface="Times New Roman"/>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b="1">
                          <a:solidFill>
                            <a:srgbClr val="000000"/>
                          </a:solidFill>
                          <a:effectLst/>
                          <a:latin typeface="Times New Roman"/>
                          <a:ea typeface="Times New Roman"/>
                          <a:cs typeface="Arial"/>
                        </a:rPr>
                        <a:t>Quantity</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b="1">
                          <a:solidFill>
                            <a:srgbClr val="000000"/>
                          </a:solidFill>
                          <a:effectLst/>
                          <a:latin typeface="Times New Roman"/>
                          <a:ea typeface="Times New Roman"/>
                          <a:cs typeface="Arial"/>
                        </a:rPr>
                        <a:t>Unit Price</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b="1">
                          <a:solidFill>
                            <a:srgbClr val="000000"/>
                          </a:solidFill>
                          <a:effectLst/>
                          <a:latin typeface="Times New Roman"/>
                          <a:ea typeface="Times New Roman"/>
                          <a:cs typeface="Arial"/>
                        </a:rPr>
                        <a:t>Total (RM)</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02269">
                <a:tc>
                  <a:txBody>
                    <a:bodyPr/>
                    <a:lstStyle/>
                    <a:p>
                      <a:pPr>
                        <a:spcAft>
                          <a:spcPts val="0"/>
                        </a:spcAft>
                      </a:pPr>
                      <a:r>
                        <a:rPr lang="en-MY" sz="1200" b="1" u="sng">
                          <a:solidFill>
                            <a:srgbClr val="000000"/>
                          </a:solidFill>
                          <a:effectLst/>
                          <a:latin typeface="Times New Roman"/>
                          <a:ea typeface="Times New Roman"/>
                          <a:cs typeface="Arial"/>
                        </a:rPr>
                        <a:t>INCOME</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2269">
                <a:tc>
                  <a:txBody>
                    <a:bodyPr/>
                    <a:lstStyle/>
                    <a:p>
                      <a:pPr>
                        <a:spcAft>
                          <a:spcPts val="0"/>
                        </a:spcAft>
                      </a:pPr>
                      <a:r>
                        <a:rPr lang="en-MY" sz="1200" dirty="0">
                          <a:solidFill>
                            <a:srgbClr val="000000"/>
                          </a:solidFill>
                          <a:effectLst/>
                          <a:latin typeface="Times New Roman"/>
                          <a:ea typeface="Times New Roman"/>
                          <a:cs typeface="Arial"/>
                        </a:rPr>
                        <a:t>Funds from various organisations</a:t>
                      </a:r>
                      <a:endParaRPr lang="en-MY" sz="1200" dirty="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dirty="0">
                          <a:solidFill>
                            <a:srgbClr val="000000"/>
                          </a:solidFill>
                          <a:effectLst/>
                          <a:latin typeface="Times New Roman"/>
                          <a:ea typeface="Times New Roman"/>
                          <a:cs typeface="Arial"/>
                        </a:rPr>
                        <a:t>19500.00</a:t>
                      </a:r>
                      <a:endParaRPr lang="en-MY" sz="1200" dirty="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02269">
                <a:tc>
                  <a:txBody>
                    <a:bodyPr/>
                    <a:lstStyle/>
                    <a:p>
                      <a:pPr>
                        <a:spcAft>
                          <a:spcPts val="0"/>
                        </a:spcAft>
                      </a:pPr>
                      <a:r>
                        <a:rPr lang="en-MY" sz="1200" dirty="0">
                          <a:solidFill>
                            <a:srgbClr val="000000"/>
                          </a:solidFill>
                          <a:effectLst/>
                          <a:latin typeface="Times New Roman"/>
                          <a:ea typeface="Times New Roman"/>
                          <a:cs typeface="Arial"/>
                        </a:rPr>
                        <a:t>Booth exhibition fee (RCE stakeholders)</a:t>
                      </a:r>
                      <a:endParaRPr lang="en-MY" sz="1200" dirty="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50.00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dirty="0">
                          <a:solidFill>
                            <a:srgbClr val="000000"/>
                          </a:solidFill>
                          <a:effectLst/>
                          <a:latin typeface="Times New Roman"/>
                          <a:ea typeface="Times New Roman"/>
                          <a:cs typeface="Arial"/>
                        </a:rPr>
                        <a:t>*500.00</a:t>
                      </a:r>
                      <a:endParaRPr lang="en-MY" sz="1200" dirty="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02269">
                <a:tc gridSpan="3">
                  <a:txBody>
                    <a:bodyPr/>
                    <a:lstStyle/>
                    <a:p>
                      <a:pPr algn="r">
                        <a:spcAft>
                          <a:spcPts val="0"/>
                        </a:spcAft>
                      </a:pPr>
                      <a:r>
                        <a:rPr lang="en-MY" sz="1200" b="1" dirty="0">
                          <a:solidFill>
                            <a:srgbClr val="000000"/>
                          </a:solidFill>
                          <a:effectLst/>
                          <a:latin typeface="Times New Roman"/>
                          <a:ea typeface="Times New Roman"/>
                          <a:cs typeface="Arial"/>
                        </a:rPr>
                        <a:t>Total Estimated Income (RM)</a:t>
                      </a:r>
                      <a:endParaRPr lang="en-MY" sz="1200" dirty="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MY"/>
                    </a:p>
                  </a:txBody>
                  <a:tcPr/>
                </a:tc>
                <a:tc hMerge="1">
                  <a:txBody>
                    <a:bodyPr/>
                    <a:lstStyle/>
                    <a:p>
                      <a:endParaRPr lang="en-MY"/>
                    </a:p>
                  </a:txBody>
                  <a:tcPr/>
                </a:tc>
                <a:tc>
                  <a:txBody>
                    <a:bodyPr/>
                    <a:lstStyle/>
                    <a:p>
                      <a:pPr algn="r">
                        <a:spcAft>
                          <a:spcPts val="0"/>
                        </a:spcAft>
                      </a:pPr>
                      <a:r>
                        <a:rPr lang="en-MY" sz="1200" b="1" dirty="0">
                          <a:solidFill>
                            <a:srgbClr val="000000"/>
                          </a:solidFill>
                          <a:effectLst/>
                          <a:latin typeface="Times New Roman"/>
                          <a:ea typeface="Times New Roman"/>
                          <a:cs typeface="Arial"/>
                        </a:rPr>
                        <a:t>20000.00</a:t>
                      </a:r>
                      <a:endParaRPr lang="en-MY" sz="1200" dirty="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02269">
                <a:tc>
                  <a:txBody>
                    <a:bodyPr/>
                    <a:lstStyle/>
                    <a:p>
                      <a:endParaRPr lang="en-MY" sz="1200">
                        <a:effectLst/>
                        <a:latin typeface="Calibri"/>
                        <a:cs typeface="Times New Roman"/>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02269">
                <a:tc>
                  <a:txBody>
                    <a:bodyPr/>
                    <a:lstStyle/>
                    <a:p>
                      <a:pPr>
                        <a:spcAft>
                          <a:spcPts val="0"/>
                        </a:spcAft>
                      </a:pPr>
                      <a:r>
                        <a:rPr lang="en-MY" sz="1200" b="1" u="sng">
                          <a:solidFill>
                            <a:srgbClr val="000000"/>
                          </a:solidFill>
                          <a:effectLst/>
                          <a:latin typeface="Times New Roman"/>
                          <a:ea typeface="Times New Roman"/>
                          <a:cs typeface="Arial"/>
                        </a:rPr>
                        <a:t>EXPENSES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02269">
                <a:tc>
                  <a:txBody>
                    <a:bodyPr/>
                    <a:lstStyle/>
                    <a:p>
                      <a:pPr>
                        <a:spcAft>
                          <a:spcPts val="0"/>
                        </a:spcAft>
                      </a:pPr>
                      <a:r>
                        <a:rPr lang="en-MY" sz="1200" b="1">
                          <a:solidFill>
                            <a:srgbClr val="000000"/>
                          </a:solidFill>
                          <a:effectLst/>
                          <a:latin typeface="Times New Roman"/>
                          <a:ea typeface="Times New Roman"/>
                          <a:cs typeface="Arial"/>
                        </a:rPr>
                        <a:t>Food &amp; Beverages (Lunch only)</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02269">
                <a:tc>
                  <a:txBody>
                    <a:bodyPr/>
                    <a:lstStyle/>
                    <a:p>
                      <a:pPr indent="152400">
                        <a:spcAft>
                          <a:spcPts val="0"/>
                        </a:spcAft>
                      </a:pPr>
                      <a:r>
                        <a:rPr lang="en-MY" sz="1200" i="1">
                          <a:solidFill>
                            <a:srgbClr val="000000"/>
                          </a:solidFill>
                          <a:effectLst/>
                          <a:latin typeface="Times New Roman"/>
                          <a:ea typeface="Times New Roman"/>
                          <a:cs typeface="Arial"/>
                        </a:rPr>
                        <a:t>VIPs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30.00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300.00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02269">
                <a:tc>
                  <a:txBody>
                    <a:bodyPr/>
                    <a:lstStyle/>
                    <a:p>
                      <a:pPr indent="152400">
                        <a:spcAft>
                          <a:spcPts val="0"/>
                        </a:spcAft>
                      </a:pPr>
                      <a:r>
                        <a:rPr lang="en-MY" sz="1200" i="1" dirty="0">
                          <a:solidFill>
                            <a:srgbClr val="000000"/>
                          </a:solidFill>
                          <a:effectLst/>
                          <a:latin typeface="Times New Roman"/>
                          <a:ea typeface="Times New Roman"/>
                          <a:cs typeface="Arial"/>
                        </a:rPr>
                        <a:t>Organizers (collaborators)</a:t>
                      </a:r>
                      <a:endParaRPr lang="en-MY" sz="1200" dirty="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50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15.00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750.00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02269">
                <a:tc>
                  <a:txBody>
                    <a:bodyPr/>
                    <a:lstStyle/>
                    <a:p>
                      <a:pPr indent="152400">
                        <a:spcAft>
                          <a:spcPts val="0"/>
                        </a:spcAft>
                      </a:pPr>
                      <a:r>
                        <a:rPr lang="en-MY" sz="1200" i="1">
                          <a:solidFill>
                            <a:srgbClr val="000000"/>
                          </a:solidFill>
                          <a:effectLst/>
                          <a:latin typeface="Times New Roman"/>
                          <a:ea typeface="Times New Roman"/>
                          <a:cs typeface="Arial"/>
                        </a:rPr>
                        <a:t>Volunteers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30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15.00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450.00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02269">
                <a:tc>
                  <a:txBody>
                    <a:bodyPr/>
                    <a:lstStyle/>
                    <a:p>
                      <a:pPr indent="152400">
                        <a:spcAft>
                          <a:spcPts val="0"/>
                        </a:spcAft>
                      </a:pPr>
                      <a:r>
                        <a:rPr lang="en-MY" sz="1200" i="1" dirty="0">
                          <a:solidFill>
                            <a:srgbClr val="000000"/>
                          </a:solidFill>
                          <a:effectLst/>
                          <a:latin typeface="Times New Roman"/>
                          <a:ea typeface="Times New Roman"/>
                          <a:cs typeface="Arial"/>
                        </a:rPr>
                        <a:t>Finalists</a:t>
                      </a:r>
                      <a:endParaRPr lang="en-MY" sz="1200" dirty="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90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15.00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1350.00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02269">
                <a:tc>
                  <a:txBody>
                    <a:bodyPr/>
                    <a:lstStyle/>
                    <a:p>
                      <a:pPr indent="152400">
                        <a:spcAft>
                          <a:spcPts val="0"/>
                        </a:spcAft>
                      </a:pPr>
                      <a:r>
                        <a:rPr lang="en-MY" sz="1200" i="1">
                          <a:solidFill>
                            <a:srgbClr val="000000"/>
                          </a:solidFill>
                          <a:effectLst/>
                          <a:latin typeface="Times New Roman"/>
                          <a:ea typeface="Times New Roman"/>
                          <a:cs typeface="Arial"/>
                        </a:rPr>
                        <a:t>Teachers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30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15.00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450.00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02269">
                <a:tc>
                  <a:txBody>
                    <a:bodyPr/>
                    <a:lstStyle/>
                    <a:p>
                      <a:endParaRPr lang="en-MY" sz="1200">
                        <a:effectLst/>
                        <a:latin typeface="Calibri"/>
                        <a:cs typeface="Times New Roman"/>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210 pax</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3300.00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02269">
                <a:tc>
                  <a:txBody>
                    <a:bodyPr/>
                    <a:lstStyle/>
                    <a:p>
                      <a:pPr>
                        <a:spcAft>
                          <a:spcPts val="0"/>
                        </a:spcAft>
                      </a:pPr>
                      <a:r>
                        <a:rPr lang="en-MY" sz="1200" b="1">
                          <a:solidFill>
                            <a:srgbClr val="000000"/>
                          </a:solidFill>
                          <a:effectLst/>
                          <a:latin typeface="Times New Roman"/>
                          <a:ea typeface="Times New Roman"/>
                          <a:cs typeface="Arial"/>
                        </a:rPr>
                        <a:t>Mineral water (in boxes)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20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12.00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240.00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02269">
                <a:tc>
                  <a:txBody>
                    <a:bodyPr/>
                    <a:lstStyle/>
                    <a:p>
                      <a:endParaRPr lang="en-MY" sz="1200">
                        <a:effectLst/>
                        <a:latin typeface="Calibri"/>
                        <a:cs typeface="Times New Roman"/>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3540.00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02269">
                <a:tc>
                  <a:txBody>
                    <a:bodyPr/>
                    <a:lstStyle/>
                    <a:p>
                      <a:pPr>
                        <a:spcAft>
                          <a:spcPts val="0"/>
                        </a:spcAft>
                      </a:pPr>
                      <a:r>
                        <a:rPr lang="en-MY" sz="1200" b="1">
                          <a:solidFill>
                            <a:srgbClr val="000000"/>
                          </a:solidFill>
                          <a:effectLst/>
                          <a:latin typeface="Times New Roman"/>
                          <a:ea typeface="Times New Roman"/>
                          <a:cs typeface="Arial"/>
                        </a:rPr>
                        <a:t>Awards/Gifts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02269">
                <a:tc>
                  <a:txBody>
                    <a:bodyPr/>
                    <a:lstStyle/>
                    <a:p>
                      <a:pPr indent="152400">
                        <a:spcAft>
                          <a:spcPts val="0"/>
                        </a:spcAft>
                      </a:pPr>
                      <a:r>
                        <a:rPr lang="en-MY" sz="1200" i="1">
                          <a:solidFill>
                            <a:srgbClr val="000000"/>
                          </a:solidFill>
                          <a:effectLst/>
                          <a:latin typeface="Times New Roman"/>
                          <a:ea typeface="Times New Roman"/>
                          <a:cs typeface="Arial"/>
                        </a:rPr>
                        <a:t>Cash prizes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7500.00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404539">
                <a:tc>
                  <a:txBody>
                    <a:bodyPr/>
                    <a:lstStyle/>
                    <a:p>
                      <a:pPr marL="122555">
                        <a:spcAft>
                          <a:spcPts val="0"/>
                        </a:spcAft>
                      </a:pPr>
                      <a:r>
                        <a:rPr lang="en-MY" sz="1200" i="1">
                          <a:solidFill>
                            <a:srgbClr val="000000"/>
                          </a:solidFill>
                          <a:effectLst/>
                          <a:latin typeface="Times New Roman"/>
                          <a:ea typeface="Times New Roman"/>
                          <a:cs typeface="Arial"/>
                        </a:rPr>
                        <a:t>Certificates </a:t>
                      </a:r>
                      <a:br>
                        <a:rPr lang="en-MY" sz="1200" i="1">
                          <a:solidFill>
                            <a:srgbClr val="000000"/>
                          </a:solidFill>
                          <a:effectLst/>
                          <a:latin typeface="Times New Roman"/>
                          <a:ea typeface="Times New Roman"/>
                          <a:cs typeface="Arial"/>
                        </a:rPr>
                      </a:br>
                      <a:r>
                        <a:rPr lang="en-MY" sz="1200" i="1">
                          <a:solidFill>
                            <a:srgbClr val="000000"/>
                          </a:solidFill>
                          <a:effectLst/>
                          <a:latin typeface="Times New Roman"/>
                          <a:ea typeface="Times New Roman"/>
                          <a:cs typeface="Arial"/>
                        </a:rPr>
                        <a:t>(for volunteers, participation and awards)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300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301.00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02269">
                <a:tc>
                  <a:txBody>
                    <a:bodyPr/>
                    <a:lstStyle/>
                    <a:p>
                      <a:pPr indent="152400">
                        <a:spcAft>
                          <a:spcPts val="0"/>
                        </a:spcAft>
                      </a:pPr>
                      <a:r>
                        <a:rPr lang="en-MY" sz="1200" i="1">
                          <a:solidFill>
                            <a:srgbClr val="000000"/>
                          </a:solidFill>
                          <a:effectLst/>
                          <a:latin typeface="Times New Roman"/>
                          <a:ea typeface="Times New Roman"/>
                          <a:cs typeface="Arial"/>
                        </a:rPr>
                        <a:t>Token (for schools)</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24</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12.00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288.00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202269">
                <a:tc>
                  <a:txBody>
                    <a:bodyPr/>
                    <a:lstStyle/>
                    <a:p>
                      <a:pPr indent="152400">
                        <a:spcAft>
                          <a:spcPts val="0"/>
                        </a:spcAft>
                      </a:pPr>
                      <a:r>
                        <a:rPr lang="en-MY" sz="1200" i="1">
                          <a:solidFill>
                            <a:srgbClr val="000000"/>
                          </a:solidFill>
                          <a:effectLst/>
                          <a:latin typeface="Times New Roman"/>
                          <a:ea typeface="Times New Roman"/>
                          <a:cs typeface="Arial"/>
                        </a:rPr>
                        <a:t>VVIP Souvenirs (i.e plaque)</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5</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65.00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325.00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02269">
                <a:tc>
                  <a:txBody>
                    <a:bodyPr/>
                    <a:lstStyle/>
                    <a:p>
                      <a:pPr indent="152400">
                        <a:spcAft>
                          <a:spcPts val="0"/>
                        </a:spcAft>
                      </a:pPr>
                      <a:r>
                        <a:rPr lang="en-MY" sz="1200" i="1">
                          <a:solidFill>
                            <a:srgbClr val="000000"/>
                          </a:solidFill>
                          <a:effectLst/>
                          <a:latin typeface="Times New Roman"/>
                          <a:ea typeface="Times New Roman"/>
                          <a:cs typeface="Arial"/>
                        </a:rPr>
                        <a:t>Mock cheque</a:t>
                      </a:r>
                      <a:endParaRPr lang="en-MY" sz="1200">
                        <a:effectLst/>
                        <a:latin typeface="Calibri"/>
                        <a:ea typeface="Calibri"/>
                        <a:cs typeface="Arial"/>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24</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MY" sz="1200">
                          <a:solidFill>
                            <a:srgbClr val="000000"/>
                          </a:solidFill>
                          <a:effectLst/>
                          <a:latin typeface="Times New Roman"/>
                          <a:ea typeface="Times New Roman"/>
                          <a:cs typeface="Arial"/>
                        </a:rPr>
                        <a:t>50.00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a:solidFill>
                            <a:srgbClr val="000000"/>
                          </a:solidFill>
                          <a:effectLst/>
                          <a:latin typeface="Times New Roman"/>
                          <a:ea typeface="Times New Roman"/>
                          <a:cs typeface="Arial"/>
                        </a:rPr>
                        <a:t>1200.00</a:t>
                      </a:r>
                      <a:endParaRPr lang="en-MY" sz="120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202269">
                <a:tc>
                  <a:txBody>
                    <a:bodyPr/>
                    <a:lstStyle/>
                    <a:p>
                      <a:endParaRPr lang="en-MY" sz="1200">
                        <a:effectLst/>
                        <a:latin typeface="Calibri"/>
                        <a:cs typeface="Times New Roman"/>
                      </a:endParaRPr>
                    </a:p>
                  </a:txBody>
                  <a:tcPr marL="65383" marR="65383"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sz="1200">
                        <a:effectLst/>
                        <a:latin typeface="Calibri"/>
                        <a:cs typeface="Times New Roman"/>
                      </a:endParaRPr>
                    </a:p>
                  </a:txBody>
                  <a:tcPr marL="65383" marR="65383"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MY" sz="1200" dirty="0">
                          <a:solidFill>
                            <a:srgbClr val="000000"/>
                          </a:solidFill>
                          <a:effectLst/>
                          <a:latin typeface="Times New Roman"/>
                          <a:ea typeface="Times New Roman"/>
                          <a:cs typeface="Arial"/>
                        </a:rPr>
                        <a:t>9614.00</a:t>
                      </a:r>
                      <a:endParaRPr lang="en-MY" sz="1200" dirty="0">
                        <a:effectLst/>
                        <a:latin typeface="Calibri"/>
                        <a:ea typeface="Calibri"/>
                        <a:cs typeface="Arial"/>
                      </a:endParaRPr>
                    </a:p>
                  </a:txBody>
                  <a:tcPr marL="65383" marR="6538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2"/>
                  </a:ext>
                </a:extLst>
              </a:tr>
            </a:tbl>
          </a:graphicData>
        </a:graphic>
      </p:graphicFrame>
      <p:sp>
        <p:nvSpPr>
          <p:cNvPr id="7" name="Rectangle 2"/>
          <p:cNvSpPr>
            <a:spLocks noChangeArrowheads="1"/>
          </p:cNvSpPr>
          <p:nvPr/>
        </p:nvSpPr>
        <p:spPr bwMode="auto">
          <a:xfrm>
            <a:off x="18113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524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Bernard MT Condensed" pitchFamily="18" charset="0"/>
              </a:rPr>
              <a:t>PROPOSED BUDGET – CONT.</a:t>
            </a:r>
            <a:endParaRPr lang="en-MY" dirty="0"/>
          </a:p>
        </p:txBody>
      </p:sp>
      <p:sp>
        <p:nvSpPr>
          <p:cNvPr id="5" name="Rectangle 4"/>
          <p:cNvSpPr/>
          <p:nvPr/>
        </p:nvSpPr>
        <p:spPr>
          <a:xfrm>
            <a:off x="467544" y="6093296"/>
            <a:ext cx="8280920" cy="584775"/>
          </a:xfrm>
          <a:prstGeom prst="rect">
            <a:avLst/>
          </a:prstGeom>
          <a:solidFill>
            <a:schemeClr val="tx1"/>
          </a:solidFill>
        </p:spPr>
        <p:txBody>
          <a:bodyPr wrap="square">
            <a:spAutoFit/>
          </a:bodyPr>
          <a:lstStyle/>
          <a:p>
            <a:pPr marL="285750" indent="-285750" algn="ctr">
              <a:buFont typeface="Arial" pitchFamily="34" charset="0"/>
              <a:buChar char="•"/>
            </a:pPr>
            <a:r>
              <a:rPr lang="en-US" sz="1600" i="1" dirty="0">
                <a:solidFill>
                  <a:schemeClr val="bg1"/>
                </a:solidFill>
                <a:latin typeface="+mj-lt"/>
              </a:rPr>
              <a:t>Any excess funds will be channeled into RCE Kuching funds for future activities.</a:t>
            </a:r>
          </a:p>
          <a:p>
            <a:pPr marL="285750" indent="-285750" algn="ctr">
              <a:buFont typeface="Arial" pitchFamily="34" charset="0"/>
              <a:buChar char="•"/>
            </a:pPr>
            <a:r>
              <a:rPr lang="en-US" sz="1600" i="1" dirty="0">
                <a:solidFill>
                  <a:schemeClr val="bg1"/>
                </a:solidFill>
                <a:latin typeface="+mj-lt"/>
                <a:ea typeface="Calibri"/>
                <a:cs typeface="Arial"/>
              </a:rPr>
              <a:t>Booth exhibition fee will be </a:t>
            </a:r>
            <a:r>
              <a:rPr lang="en-US" sz="1600" i="1" dirty="0" err="1">
                <a:solidFill>
                  <a:schemeClr val="bg1"/>
                </a:solidFill>
                <a:latin typeface="+mj-lt"/>
                <a:ea typeface="Calibri"/>
                <a:cs typeface="Arial"/>
              </a:rPr>
              <a:t>channed</a:t>
            </a:r>
            <a:r>
              <a:rPr lang="en-US" sz="1600" i="1" dirty="0">
                <a:solidFill>
                  <a:schemeClr val="bg1"/>
                </a:solidFill>
                <a:latin typeface="+mj-lt"/>
                <a:ea typeface="Calibri"/>
                <a:cs typeface="Arial"/>
              </a:rPr>
              <a:t> into RCE Kuching funds for future activities.</a:t>
            </a:r>
            <a:endParaRPr lang="en-MY" sz="1100" i="1" dirty="0">
              <a:solidFill>
                <a:schemeClr val="bg1"/>
              </a:solidFill>
              <a:latin typeface="+mj-lt"/>
              <a:ea typeface="Calibri"/>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972178025"/>
              </p:ext>
            </p:extLst>
          </p:nvPr>
        </p:nvGraphicFramePr>
        <p:xfrm>
          <a:off x="611560" y="1052736"/>
          <a:ext cx="7920880" cy="4863834"/>
        </p:xfrm>
        <a:graphic>
          <a:graphicData uri="http://schemas.openxmlformats.org/drawingml/2006/table">
            <a:tbl>
              <a:tblPr firstRow="1" firstCol="1" bandRow="1"/>
              <a:tblGrid>
                <a:gridCol w="4655255">
                  <a:extLst>
                    <a:ext uri="{9D8B030D-6E8A-4147-A177-3AD203B41FA5}">
                      <a16:colId xmlns:a16="http://schemas.microsoft.com/office/drawing/2014/main" val="20000"/>
                    </a:ext>
                  </a:extLst>
                </a:gridCol>
                <a:gridCol w="1076961">
                  <a:extLst>
                    <a:ext uri="{9D8B030D-6E8A-4147-A177-3AD203B41FA5}">
                      <a16:colId xmlns:a16="http://schemas.microsoft.com/office/drawing/2014/main" val="20001"/>
                    </a:ext>
                  </a:extLst>
                </a:gridCol>
                <a:gridCol w="1129073">
                  <a:extLst>
                    <a:ext uri="{9D8B030D-6E8A-4147-A177-3AD203B41FA5}">
                      <a16:colId xmlns:a16="http://schemas.microsoft.com/office/drawing/2014/main" val="20002"/>
                    </a:ext>
                  </a:extLst>
                </a:gridCol>
                <a:gridCol w="1059591">
                  <a:extLst>
                    <a:ext uri="{9D8B030D-6E8A-4147-A177-3AD203B41FA5}">
                      <a16:colId xmlns:a16="http://schemas.microsoft.com/office/drawing/2014/main" val="20003"/>
                    </a:ext>
                  </a:extLst>
                </a:gridCol>
              </a:tblGrid>
              <a:tr h="215304">
                <a:tc>
                  <a:txBody>
                    <a:bodyPr/>
                    <a:lstStyle/>
                    <a:p>
                      <a:pPr>
                        <a:spcAft>
                          <a:spcPts val="0"/>
                        </a:spcAft>
                      </a:pPr>
                      <a:r>
                        <a:rPr lang="en-MY" sz="1200" b="1" dirty="0">
                          <a:solidFill>
                            <a:srgbClr val="000000"/>
                          </a:solidFill>
                          <a:effectLst/>
                          <a:latin typeface="Times New Roman"/>
                          <a:ea typeface="Times New Roman"/>
                          <a:cs typeface="Arial"/>
                        </a:rPr>
                        <a:t>Stationary </a:t>
                      </a:r>
                      <a:endParaRPr lang="en-MY" sz="1200"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endParaRPr lang="en-MY" sz="1200">
                        <a:effectLst/>
                        <a:latin typeface="Calibri"/>
                        <a:cs typeface="Times New Roman"/>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endParaRPr lang="en-MY" sz="1200">
                        <a:effectLst/>
                        <a:latin typeface="Calibri"/>
                        <a:cs typeface="Times New Roman"/>
                      </a:endParaRPr>
                    </a:p>
                  </a:txBody>
                  <a:tcPr marL="68580" marR="68580" marT="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endParaRPr lang="en-MY" sz="1200">
                        <a:effectLst/>
                        <a:latin typeface="Calibri"/>
                        <a:cs typeface="Times New Roman"/>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0"/>
                  </a:ext>
                </a:extLst>
              </a:tr>
              <a:tr h="215304">
                <a:tc>
                  <a:txBody>
                    <a:bodyPr/>
                    <a:lstStyle/>
                    <a:p>
                      <a:pPr lvl="0" indent="152400">
                        <a:spcAft>
                          <a:spcPts val="0"/>
                        </a:spcAft>
                      </a:pPr>
                      <a:r>
                        <a:rPr lang="en-MY" sz="1200" i="1" dirty="0">
                          <a:solidFill>
                            <a:srgbClr val="000000"/>
                          </a:solidFill>
                          <a:effectLst/>
                          <a:latin typeface="Times New Roman"/>
                          <a:ea typeface="Times New Roman"/>
                          <a:cs typeface="Arial"/>
                        </a:rPr>
                        <a:t>Painting frames (A3 size) for exhibition</a:t>
                      </a:r>
                      <a:endParaRPr lang="en-MY" sz="1200"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spcAft>
                          <a:spcPts val="0"/>
                        </a:spcAft>
                      </a:pPr>
                      <a:r>
                        <a:rPr lang="en-MY" sz="1200" dirty="0">
                          <a:solidFill>
                            <a:srgbClr val="000000"/>
                          </a:solidFill>
                          <a:effectLst/>
                          <a:latin typeface="Times New Roman"/>
                          <a:ea typeface="Times New Roman"/>
                          <a:cs typeface="Arial"/>
                        </a:rPr>
                        <a:t>100</a:t>
                      </a:r>
                      <a:endParaRPr lang="en-MY" sz="1200" dirty="0">
                        <a:effectLst/>
                        <a:latin typeface="Calibri"/>
                        <a:ea typeface="Calibri"/>
                        <a:cs typeface="Arial"/>
                      </a:endParaRPr>
                    </a:p>
                  </a:txBody>
                  <a:tcPr marL="68580" marR="68580" marT="0" marB="0" anchor="b">
                    <a:lnL>
                      <a:noFill/>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12.00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r">
                        <a:spcAft>
                          <a:spcPts val="0"/>
                        </a:spcAft>
                      </a:pPr>
                      <a:r>
                        <a:rPr lang="en-MY" sz="1200" dirty="0">
                          <a:solidFill>
                            <a:srgbClr val="000000"/>
                          </a:solidFill>
                          <a:effectLst/>
                          <a:latin typeface="Times New Roman"/>
                          <a:ea typeface="Times New Roman"/>
                          <a:cs typeface="Arial"/>
                        </a:rPr>
                        <a:t>1200.00</a:t>
                      </a:r>
                      <a:endParaRPr lang="en-MY" sz="1200" dirty="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645912">
                <a:tc>
                  <a:txBody>
                    <a:bodyPr/>
                    <a:lstStyle/>
                    <a:p>
                      <a:pPr marL="122555">
                        <a:spcAft>
                          <a:spcPts val="0"/>
                        </a:spcAft>
                      </a:pPr>
                      <a:r>
                        <a:rPr lang="en-MY" sz="1200" i="1" dirty="0">
                          <a:solidFill>
                            <a:srgbClr val="000000"/>
                          </a:solidFill>
                          <a:effectLst/>
                          <a:latin typeface="Times New Roman"/>
                          <a:ea typeface="Times New Roman"/>
                          <a:cs typeface="Arial"/>
                        </a:rPr>
                        <a:t>General stationary </a:t>
                      </a:r>
                      <a:br>
                        <a:rPr lang="en-MY" sz="1200" i="1" dirty="0">
                          <a:solidFill>
                            <a:srgbClr val="000000"/>
                          </a:solidFill>
                          <a:effectLst/>
                          <a:latin typeface="Times New Roman"/>
                          <a:ea typeface="Times New Roman"/>
                          <a:cs typeface="Arial"/>
                        </a:rPr>
                      </a:br>
                      <a:r>
                        <a:rPr lang="en-MY" sz="1200" i="1" dirty="0">
                          <a:solidFill>
                            <a:srgbClr val="000000"/>
                          </a:solidFill>
                          <a:effectLst/>
                          <a:latin typeface="Times New Roman"/>
                          <a:ea typeface="Times New Roman"/>
                          <a:cs typeface="Arial"/>
                        </a:rPr>
                        <a:t>(tacks, pens, markers, A4 paper, </a:t>
                      </a:r>
                      <a:r>
                        <a:rPr lang="en-MY" sz="1200" i="1" dirty="0" err="1">
                          <a:solidFill>
                            <a:srgbClr val="000000"/>
                          </a:solidFill>
                          <a:effectLst/>
                          <a:latin typeface="Times New Roman"/>
                          <a:ea typeface="Times New Roman"/>
                          <a:cs typeface="Arial"/>
                        </a:rPr>
                        <a:t>landyards</a:t>
                      </a:r>
                      <a:r>
                        <a:rPr lang="en-MY" sz="1200" i="1" dirty="0">
                          <a:solidFill>
                            <a:srgbClr val="000000"/>
                          </a:solidFill>
                          <a:effectLst/>
                          <a:latin typeface="Times New Roman"/>
                          <a:ea typeface="Times New Roman"/>
                          <a:cs typeface="Arial"/>
                        </a:rPr>
                        <a:t>)</a:t>
                      </a:r>
                      <a:endParaRPr lang="en-MY" sz="1200"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a:t>
                      </a:r>
                      <a:endParaRPr lang="en-MY" sz="1200">
                        <a:effectLst/>
                        <a:latin typeface="Calibri"/>
                        <a:ea typeface="Calibri"/>
                        <a:cs typeface="Arial"/>
                      </a:endParaRPr>
                    </a:p>
                  </a:txBody>
                  <a:tcPr marL="68580" marR="68580" marT="0" marB="0" anchor="ctr">
                    <a:lnL>
                      <a:noFill/>
                    </a:lnL>
                    <a:lnR>
                      <a:noFill/>
                    </a:lnR>
                    <a:lnT>
                      <a:noFill/>
                    </a:lnT>
                    <a:lnB>
                      <a:noFill/>
                    </a:lnB>
                  </a:tcPr>
                </a:tc>
                <a:tc>
                  <a:txBody>
                    <a:bodyPr/>
                    <a:lstStyle/>
                    <a:p>
                      <a:pPr algn="ctr">
                        <a:spcAft>
                          <a:spcPts val="0"/>
                        </a:spcAft>
                      </a:pPr>
                      <a:r>
                        <a:rPr lang="en-MY" sz="1200" dirty="0">
                          <a:solidFill>
                            <a:srgbClr val="000000"/>
                          </a:solidFill>
                          <a:effectLst/>
                          <a:latin typeface="Times New Roman"/>
                          <a:ea typeface="Times New Roman"/>
                          <a:cs typeface="Arial"/>
                        </a:rPr>
                        <a:t>-</a:t>
                      </a:r>
                      <a:endParaRPr lang="en-MY" sz="1200" dirty="0">
                        <a:effectLst/>
                        <a:latin typeface="Calibri"/>
                        <a:ea typeface="Calibri"/>
                        <a:cs typeface="Arial"/>
                      </a:endParaRPr>
                    </a:p>
                  </a:txBody>
                  <a:tcPr marL="68580" marR="68580" marT="0" marB="0" anchor="ctr">
                    <a:lnL>
                      <a:noFill/>
                    </a:lnL>
                    <a:lnR>
                      <a:noFill/>
                    </a:lnR>
                    <a:lnT>
                      <a:noFill/>
                    </a:lnT>
                    <a:lnB>
                      <a:noFill/>
                    </a:lnB>
                  </a:tcPr>
                </a:tc>
                <a:tc>
                  <a:txBody>
                    <a:bodyPr/>
                    <a:lstStyle/>
                    <a:p>
                      <a:pPr algn="r">
                        <a:spcAft>
                          <a:spcPts val="0"/>
                        </a:spcAft>
                      </a:pPr>
                      <a:r>
                        <a:rPr lang="en-MY" sz="1200">
                          <a:solidFill>
                            <a:srgbClr val="000000"/>
                          </a:solidFill>
                          <a:effectLst/>
                          <a:latin typeface="Times New Roman"/>
                          <a:ea typeface="Times New Roman"/>
                          <a:cs typeface="Arial"/>
                        </a:rPr>
                        <a:t>500.00</a:t>
                      </a:r>
                      <a:endParaRPr lang="en-MY" sz="120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5304">
                <a:tc>
                  <a:txBody>
                    <a:bodyPr/>
                    <a:lstStyle/>
                    <a:p>
                      <a:endParaRPr lang="en-MY" sz="1200">
                        <a:effectLst/>
                        <a:latin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pPr algn="r">
                        <a:spcAft>
                          <a:spcPts val="0"/>
                        </a:spcAft>
                      </a:pPr>
                      <a:r>
                        <a:rPr lang="en-MY" sz="1200">
                          <a:solidFill>
                            <a:srgbClr val="000000"/>
                          </a:solidFill>
                          <a:effectLst/>
                          <a:latin typeface="Times New Roman"/>
                          <a:ea typeface="Times New Roman"/>
                          <a:cs typeface="Arial"/>
                        </a:rPr>
                        <a:t>1800.00</a:t>
                      </a:r>
                      <a:endParaRPr lang="en-MY" sz="120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430609">
                <a:tc>
                  <a:txBody>
                    <a:bodyPr/>
                    <a:lstStyle/>
                    <a:p>
                      <a:pPr>
                        <a:spcAft>
                          <a:spcPts val="0"/>
                        </a:spcAft>
                      </a:pPr>
                      <a:r>
                        <a:rPr lang="en-MY" sz="1200" b="1" dirty="0">
                          <a:solidFill>
                            <a:srgbClr val="000000"/>
                          </a:solidFill>
                          <a:effectLst/>
                          <a:latin typeface="Times New Roman"/>
                          <a:ea typeface="Times New Roman"/>
                          <a:cs typeface="Arial"/>
                        </a:rPr>
                        <a:t>Rental of transportation lorry, canopies, chairs, tables, fans, </a:t>
                      </a:r>
                      <a:r>
                        <a:rPr lang="en-MY" sz="1200" b="1" dirty="0" err="1">
                          <a:solidFill>
                            <a:srgbClr val="000000"/>
                          </a:solidFill>
                          <a:effectLst/>
                          <a:latin typeface="Times New Roman"/>
                          <a:ea typeface="Times New Roman"/>
                          <a:cs typeface="Arial"/>
                        </a:rPr>
                        <a:t>etc</a:t>
                      </a:r>
                      <a:endParaRPr lang="en-MY" sz="1200"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pPr algn="r">
                        <a:spcAft>
                          <a:spcPts val="0"/>
                        </a:spcAft>
                      </a:pPr>
                      <a:r>
                        <a:rPr lang="en-MY" sz="1200" dirty="0">
                          <a:solidFill>
                            <a:srgbClr val="000000"/>
                          </a:solidFill>
                          <a:effectLst/>
                          <a:latin typeface="Times New Roman"/>
                          <a:ea typeface="Times New Roman"/>
                          <a:cs typeface="Arial"/>
                        </a:rPr>
                        <a:t>1000.00</a:t>
                      </a:r>
                      <a:endParaRPr lang="en-MY" sz="1200" dirty="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15304">
                <a:tc>
                  <a:txBody>
                    <a:bodyPr/>
                    <a:lstStyle/>
                    <a:p>
                      <a:pPr>
                        <a:spcAft>
                          <a:spcPts val="0"/>
                        </a:spcAft>
                      </a:pPr>
                      <a:endParaRPr lang="en-MY" sz="1200" b="1" dirty="0">
                        <a:solidFill>
                          <a:srgbClr val="000000"/>
                        </a:solidFill>
                        <a:effectLst/>
                        <a:latin typeface="Times New Roman"/>
                        <a:ea typeface="Times New Roman"/>
                        <a:cs typeface="Arial"/>
                      </a:endParaRPr>
                    </a:p>
                    <a:p>
                      <a:pPr>
                        <a:spcAft>
                          <a:spcPts val="0"/>
                        </a:spcAft>
                      </a:pPr>
                      <a:r>
                        <a:rPr lang="en-MY" sz="1200" b="1" dirty="0">
                          <a:solidFill>
                            <a:srgbClr val="000000"/>
                          </a:solidFill>
                          <a:effectLst/>
                          <a:latin typeface="Times New Roman"/>
                          <a:ea typeface="Times New Roman"/>
                          <a:cs typeface="Arial"/>
                        </a:rPr>
                        <a:t>Promotion/Marketing</a:t>
                      </a:r>
                      <a:endParaRPr lang="en-MY" sz="1200"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15304">
                <a:tc>
                  <a:txBody>
                    <a:bodyPr/>
                    <a:lstStyle/>
                    <a:p>
                      <a:pPr lvl="1">
                        <a:spcAft>
                          <a:spcPts val="0"/>
                        </a:spcAft>
                      </a:pPr>
                      <a:r>
                        <a:rPr lang="en-MY" sz="1200" i="1" dirty="0">
                          <a:solidFill>
                            <a:srgbClr val="000000"/>
                          </a:solidFill>
                          <a:effectLst/>
                          <a:latin typeface="Times New Roman"/>
                          <a:ea typeface="Times New Roman"/>
                          <a:cs typeface="Arial"/>
                        </a:rPr>
                        <a:t>Stage Backdrop (6ft x 16ft)</a:t>
                      </a:r>
                      <a:endParaRPr lang="en-MY" sz="1200" i="1"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1</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150.00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r">
                        <a:spcAft>
                          <a:spcPts val="0"/>
                        </a:spcAft>
                      </a:pPr>
                      <a:r>
                        <a:rPr lang="en-MY" sz="1200">
                          <a:solidFill>
                            <a:srgbClr val="000000"/>
                          </a:solidFill>
                          <a:effectLst/>
                          <a:latin typeface="Times New Roman"/>
                          <a:ea typeface="Times New Roman"/>
                          <a:cs typeface="Arial"/>
                        </a:rPr>
                        <a:t>150.00</a:t>
                      </a:r>
                      <a:endParaRPr lang="en-MY" sz="120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15304">
                <a:tc>
                  <a:txBody>
                    <a:bodyPr/>
                    <a:lstStyle/>
                    <a:p>
                      <a:pPr lvl="1">
                        <a:spcAft>
                          <a:spcPts val="0"/>
                        </a:spcAft>
                      </a:pPr>
                      <a:r>
                        <a:rPr lang="en-MY" sz="1200" i="1" dirty="0">
                          <a:solidFill>
                            <a:srgbClr val="000000"/>
                          </a:solidFill>
                          <a:effectLst/>
                          <a:latin typeface="Times New Roman"/>
                          <a:ea typeface="Times New Roman"/>
                          <a:cs typeface="Arial"/>
                        </a:rPr>
                        <a:t>Bunting T-stand (2ft x 6ft)</a:t>
                      </a:r>
                      <a:endParaRPr lang="en-MY" sz="1200" i="1"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5</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90.00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r">
                        <a:spcAft>
                          <a:spcPts val="0"/>
                        </a:spcAft>
                      </a:pPr>
                      <a:r>
                        <a:rPr lang="en-MY" sz="1200">
                          <a:solidFill>
                            <a:srgbClr val="000000"/>
                          </a:solidFill>
                          <a:effectLst/>
                          <a:latin typeface="Times New Roman"/>
                          <a:ea typeface="Times New Roman"/>
                          <a:cs typeface="Arial"/>
                        </a:rPr>
                        <a:t>450.00</a:t>
                      </a:r>
                      <a:endParaRPr lang="en-MY" sz="120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215304">
                <a:tc>
                  <a:txBody>
                    <a:bodyPr/>
                    <a:lstStyle/>
                    <a:p>
                      <a:pPr lvl="1">
                        <a:spcAft>
                          <a:spcPts val="0"/>
                        </a:spcAft>
                      </a:pPr>
                      <a:r>
                        <a:rPr lang="en-MY" sz="1200" i="1" dirty="0">
                          <a:solidFill>
                            <a:srgbClr val="000000"/>
                          </a:solidFill>
                          <a:effectLst/>
                          <a:latin typeface="Times New Roman"/>
                          <a:ea typeface="Times New Roman"/>
                          <a:cs typeface="Arial"/>
                        </a:rPr>
                        <a:t>Banner (5ftx5ft) – along Main Bazaar Street</a:t>
                      </a:r>
                      <a:endParaRPr lang="en-MY" sz="1200" i="1"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10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35.00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r">
                        <a:spcAft>
                          <a:spcPts val="0"/>
                        </a:spcAft>
                      </a:pPr>
                      <a:r>
                        <a:rPr lang="en-MY" sz="1200">
                          <a:solidFill>
                            <a:srgbClr val="000000"/>
                          </a:solidFill>
                          <a:effectLst/>
                          <a:latin typeface="Times New Roman"/>
                          <a:ea typeface="Times New Roman"/>
                          <a:cs typeface="Arial"/>
                        </a:rPr>
                        <a:t>350.00</a:t>
                      </a:r>
                      <a:endParaRPr lang="en-MY" sz="120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675">
                <a:tc>
                  <a:txBody>
                    <a:bodyPr/>
                    <a:lstStyle/>
                    <a:p>
                      <a:pPr algn="r">
                        <a:spcAft>
                          <a:spcPts val="0"/>
                        </a:spcAft>
                      </a:pPr>
                      <a:endParaRPr lang="en-MY" sz="1200"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dirty="0">
                        <a:effectLst/>
                        <a:latin typeface="Calibri"/>
                        <a:cs typeface="Times New Roman"/>
                      </a:endParaRPr>
                    </a:p>
                  </a:txBody>
                  <a:tcPr marL="68580" marR="68580" marT="0" marB="0" anchor="b">
                    <a:lnL>
                      <a:noFill/>
                    </a:lnL>
                    <a:lnR>
                      <a:noFill/>
                    </a:lnR>
                    <a:lnT>
                      <a:noFill/>
                    </a:lnT>
                    <a:lnB>
                      <a:noFill/>
                    </a:lnB>
                  </a:tcPr>
                </a:tc>
                <a:tc>
                  <a:txBody>
                    <a:bodyPr/>
                    <a:lstStyle/>
                    <a:p>
                      <a:pPr algn="r">
                        <a:spcAft>
                          <a:spcPts val="0"/>
                        </a:spcAft>
                      </a:pPr>
                      <a:r>
                        <a:rPr lang="en-MY" sz="1200" dirty="0">
                          <a:effectLst/>
                          <a:latin typeface="Calibri"/>
                          <a:ea typeface="Calibri"/>
                          <a:cs typeface="Arial"/>
                        </a:rPr>
                        <a:t>950.00</a:t>
                      </a: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413384">
                <a:tc>
                  <a:txBody>
                    <a:bodyPr/>
                    <a:lstStyle/>
                    <a:p>
                      <a:pPr>
                        <a:spcAft>
                          <a:spcPts val="0"/>
                        </a:spcAft>
                      </a:pPr>
                      <a:r>
                        <a:rPr lang="en-MY" sz="1200" b="1" dirty="0">
                          <a:solidFill>
                            <a:srgbClr val="000000"/>
                          </a:solidFill>
                          <a:effectLst/>
                          <a:latin typeface="Times New Roman"/>
                          <a:ea typeface="Times New Roman"/>
                          <a:cs typeface="Arial"/>
                        </a:rPr>
                        <a:t>Miscellaneous</a:t>
                      </a:r>
                      <a:endParaRPr lang="en-MY" sz="1200" dirty="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413384">
                <a:tc>
                  <a:txBody>
                    <a:bodyPr/>
                    <a:lstStyle/>
                    <a:p>
                      <a:pPr>
                        <a:spcAft>
                          <a:spcPts val="0"/>
                        </a:spcAft>
                      </a:pPr>
                      <a:br>
                        <a:rPr lang="en-MY" sz="1200">
                          <a:solidFill>
                            <a:srgbClr val="000000"/>
                          </a:solidFill>
                          <a:effectLst/>
                          <a:latin typeface="Times New Roman"/>
                          <a:ea typeface="Times New Roman"/>
                          <a:cs typeface="Arial"/>
                        </a:rPr>
                      </a:br>
                      <a:r>
                        <a:rPr lang="en-MY" sz="1200">
                          <a:solidFill>
                            <a:srgbClr val="000000"/>
                          </a:solidFill>
                          <a:effectLst/>
                          <a:latin typeface="Times New Roman"/>
                          <a:ea typeface="Times New Roman"/>
                          <a:cs typeface="Arial"/>
                        </a:rPr>
                        <a:t>Volunteer T-shirt</a:t>
                      </a:r>
                      <a:endParaRPr lang="en-MY" sz="120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spcAft>
                          <a:spcPts val="0"/>
                        </a:spcAft>
                      </a:pPr>
                      <a:r>
                        <a:rPr lang="en-MY" sz="1200" dirty="0">
                          <a:solidFill>
                            <a:srgbClr val="000000"/>
                          </a:solidFill>
                          <a:effectLst/>
                          <a:latin typeface="Times New Roman"/>
                          <a:ea typeface="Times New Roman"/>
                          <a:cs typeface="Arial"/>
                        </a:rPr>
                        <a:t>40</a:t>
                      </a:r>
                      <a:endParaRPr lang="en-MY" sz="1200" dirty="0">
                        <a:effectLst/>
                        <a:latin typeface="Calibri"/>
                        <a:ea typeface="Calibri"/>
                        <a:cs typeface="Arial"/>
                      </a:endParaRPr>
                    </a:p>
                  </a:txBody>
                  <a:tcPr marL="68580" marR="68580" marT="0" marB="0" anchor="b">
                    <a:lnL>
                      <a:noFill/>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25.00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r">
                        <a:spcAft>
                          <a:spcPts val="0"/>
                        </a:spcAft>
                      </a:pPr>
                      <a:r>
                        <a:rPr lang="en-MY" sz="1200" dirty="0">
                          <a:solidFill>
                            <a:srgbClr val="000000"/>
                          </a:solidFill>
                          <a:effectLst/>
                          <a:latin typeface="Times New Roman"/>
                          <a:ea typeface="Times New Roman"/>
                          <a:cs typeface="Arial"/>
                        </a:rPr>
                        <a:t>1000.00</a:t>
                      </a:r>
                      <a:endParaRPr lang="en-MY" sz="1200" dirty="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15304">
                <a:tc>
                  <a:txBody>
                    <a:bodyPr/>
                    <a:lstStyle/>
                    <a:p>
                      <a:pPr>
                        <a:spcAft>
                          <a:spcPts val="0"/>
                        </a:spcAft>
                      </a:pPr>
                      <a:r>
                        <a:rPr lang="en-MY" sz="1200">
                          <a:solidFill>
                            <a:srgbClr val="000000"/>
                          </a:solidFill>
                          <a:effectLst/>
                          <a:latin typeface="Times New Roman"/>
                          <a:ea typeface="Times New Roman"/>
                          <a:cs typeface="Arial"/>
                        </a:rPr>
                        <a:t>RELA security team (for 6 hours = RM10/hours)</a:t>
                      </a:r>
                      <a:endParaRPr lang="en-MY" sz="120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10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ctr">
                        <a:spcAft>
                          <a:spcPts val="0"/>
                        </a:spcAft>
                      </a:pPr>
                      <a:r>
                        <a:rPr lang="en-MY" sz="1200">
                          <a:solidFill>
                            <a:srgbClr val="000000"/>
                          </a:solidFill>
                          <a:effectLst/>
                          <a:latin typeface="Times New Roman"/>
                          <a:ea typeface="Times New Roman"/>
                          <a:cs typeface="Arial"/>
                        </a:rPr>
                        <a:t>60.00</a:t>
                      </a:r>
                      <a:endParaRPr lang="en-MY" sz="1200">
                        <a:effectLst/>
                        <a:latin typeface="Calibri"/>
                        <a:ea typeface="Calibri"/>
                        <a:cs typeface="Arial"/>
                      </a:endParaRPr>
                    </a:p>
                  </a:txBody>
                  <a:tcPr marL="68580" marR="68580" marT="0" marB="0" anchor="b">
                    <a:lnL>
                      <a:noFill/>
                    </a:lnL>
                    <a:lnR>
                      <a:noFill/>
                    </a:lnR>
                    <a:lnT>
                      <a:noFill/>
                    </a:lnT>
                    <a:lnB>
                      <a:noFill/>
                    </a:lnB>
                  </a:tcPr>
                </a:tc>
                <a:tc>
                  <a:txBody>
                    <a:bodyPr/>
                    <a:lstStyle/>
                    <a:p>
                      <a:pPr algn="r">
                        <a:spcAft>
                          <a:spcPts val="0"/>
                        </a:spcAft>
                      </a:pPr>
                      <a:r>
                        <a:rPr lang="en-MY" sz="1200">
                          <a:solidFill>
                            <a:srgbClr val="000000"/>
                          </a:solidFill>
                          <a:effectLst/>
                          <a:latin typeface="Times New Roman"/>
                          <a:ea typeface="Times New Roman"/>
                          <a:cs typeface="Arial"/>
                        </a:rPr>
                        <a:t>600.00</a:t>
                      </a:r>
                      <a:endParaRPr lang="en-MY" sz="120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15304">
                <a:tc>
                  <a:txBody>
                    <a:bodyPr/>
                    <a:lstStyle/>
                    <a:p>
                      <a:pPr>
                        <a:spcAft>
                          <a:spcPts val="0"/>
                        </a:spcAft>
                      </a:pPr>
                      <a:r>
                        <a:rPr lang="en-MY" sz="1200">
                          <a:solidFill>
                            <a:srgbClr val="000000"/>
                          </a:solidFill>
                          <a:effectLst/>
                          <a:latin typeface="Times New Roman"/>
                          <a:ea typeface="Times New Roman"/>
                          <a:cs typeface="Arial"/>
                        </a:rPr>
                        <a:t>Others / Contingency </a:t>
                      </a:r>
                      <a:endParaRPr lang="en-MY" sz="120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pPr algn="r">
                        <a:spcAft>
                          <a:spcPts val="0"/>
                        </a:spcAft>
                      </a:pPr>
                      <a:r>
                        <a:rPr lang="en-MY" sz="1200">
                          <a:solidFill>
                            <a:srgbClr val="000000"/>
                          </a:solidFill>
                          <a:effectLst/>
                          <a:latin typeface="Times New Roman"/>
                          <a:ea typeface="Times New Roman"/>
                          <a:cs typeface="Arial"/>
                        </a:rPr>
                        <a:t>496.00</a:t>
                      </a:r>
                      <a:endParaRPr lang="en-MY" sz="120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15304">
                <a:tc>
                  <a:txBody>
                    <a:bodyPr/>
                    <a:lstStyle/>
                    <a:p>
                      <a:endParaRPr lang="en-MY" sz="1200">
                        <a:effectLst/>
                        <a:latin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endParaRPr lang="en-MY" sz="1200">
                        <a:effectLst/>
                        <a:latin typeface="Calibri"/>
                        <a:cs typeface="Times New Roman"/>
                      </a:endParaRPr>
                    </a:p>
                  </a:txBody>
                  <a:tcPr marL="68580" marR="68580" marT="0" marB="0" anchor="b">
                    <a:lnL>
                      <a:noFill/>
                    </a:lnL>
                    <a:lnR>
                      <a:noFill/>
                    </a:lnR>
                    <a:lnT>
                      <a:noFill/>
                    </a:lnT>
                    <a:lnB>
                      <a:noFill/>
                    </a:lnB>
                  </a:tcPr>
                </a:tc>
                <a:tc>
                  <a:txBody>
                    <a:bodyPr/>
                    <a:lstStyle/>
                    <a:p>
                      <a:pPr algn="r">
                        <a:spcAft>
                          <a:spcPts val="0"/>
                        </a:spcAft>
                      </a:pPr>
                      <a:r>
                        <a:rPr lang="en-MY" sz="1200" dirty="0">
                          <a:solidFill>
                            <a:srgbClr val="000000"/>
                          </a:solidFill>
                          <a:effectLst/>
                          <a:latin typeface="Times New Roman"/>
                          <a:ea typeface="Times New Roman"/>
                          <a:cs typeface="Arial"/>
                        </a:rPr>
                        <a:t>2096.00</a:t>
                      </a:r>
                      <a:endParaRPr lang="en-MY" sz="1200" dirty="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15304">
                <a:tc gridSpan="3">
                  <a:txBody>
                    <a:bodyPr/>
                    <a:lstStyle/>
                    <a:p>
                      <a:pPr algn="r">
                        <a:spcAft>
                          <a:spcPts val="0"/>
                        </a:spcAft>
                      </a:pPr>
                      <a:r>
                        <a:rPr lang="en-MY" sz="1200" b="1">
                          <a:solidFill>
                            <a:srgbClr val="000000"/>
                          </a:solidFill>
                          <a:effectLst/>
                          <a:latin typeface="Times New Roman"/>
                          <a:ea typeface="Times New Roman"/>
                          <a:cs typeface="Arial"/>
                        </a:rPr>
                        <a:t>Total Estimated expenses (RM)</a:t>
                      </a:r>
                      <a:endParaRPr lang="en-MY" sz="120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tcPr>
                </a:tc>
                <a:tc hMerge="1">
                  <a:txBody>
                    <a:bodyPr/>
                    <a:lstStyle/>
                    <a:p>
                      <a:endParaRPr lang="en-MY"/>
                    </a:p>
                  </a:txBody>
                  <a:tcPr/>
                </a:tc>
                <a:tc hMerge="1">
                  <a:txBody>
                    <a:bodyPr/>
                    <a:lstStyle/>
                    <a:p>
                      <a:endParaRPr lang="en-MY"/>
                    </a:p>
                  </a:txBody>
                  <a:tcPr/>
                </a:tc>
                <a:tc>
                  <a:txBody>
                    <a:bodyPr/>
                    <a:lstStyle/>
                    <a:p>
                      <a:pPr algn="r">
                        <a:spcAft>
                          <a:spcPts val="0"/>
                        </a:spcAft>
                      </a:pPr>
                      <a:r>
                        <a:rPr lang="en-MY" sz="1200" b="1" dirty="0">
                          <a:solidFill>
                            <a:srgbClr val="000000"/>
                          </a:solidFill>
                          <a:effectLst/>
                          <a:latin typeface="Times New Roman"/>
                          <a:ea typeface="Times New Roman"/>
                          <a:cs typeface="Arial"/>
                        </a:rPr>
                        <a:t>19500.00</a:t>
                      </a:r>
                      <a:endParaRPr lang="en-MY" sz="1200" dirty="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26070">
                <a:tc gridSpan="3">
                  <a:txBody>
                    <a:bodyPr/>
                    <a:lstStyle/>
                    <a:p>
                      <a:pPr algn="r">
                        <a:spcAft>
                          <a:spcPts val="0"/>
                        </a:spcAft>
                      </a:pPr>
                      <a:r>
                        <a:rPr lang="en-MY" sz="1200" b="1">
                          <a:solidFill>
                            <a:srgbClr val="000000"/>
                          </a:solidFill>
                          <a:effectLst/>
                          <a:latin typeface="Times New Roman"/>
                          <a:ea typeface="Times New Roman"/>
                          <a:cs typeface="Arial"/>
                        </a:rPr>
                        <a:t>Net Profit/Loss (RM)</a:t>
                      </a:r>
                      <a:endParaRPr lang="en-MY" sz="1200">
                        <a:effectLst/>
                        <a:latin typeface="Calibri"/>
                        <a:ea typeface="Calibri"/>
                        <a:cs typeface="Arial"/>
                      </a:endParaRPr>
                    </a:p>
                  </a:txBody>
                  <a:tcPr marL="68580" marR="68580" marT="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tc>
                  <a:txBody>
                    <a:bodyPr/>
                    <a:lstStyle/>
                    <a:p>
                      <a:pPr algn="r">
                        <a:spcAft>
                          <a:spcPts val="0"/>
                        </a:spcAft>
                      </a:pPr>
                      <a:r>
                        <a:rPr lang="en-MY" sz="1200" b="1" dirty="0">
                          <a:solidFill>
                            <a:srgbClr val="000000"/>
                          </a:solidFill>
                          <a:effectLst/>
                          <a:latin typeface="Times New Roman"/>
                          <a:ea typeface="Times New Roman"/>
                          <a:cs typeface="Arial"/>
                        </a:rPr>
                        <a:t>*500.00</a:t>
                      </a:r>
                      <a:endParaRPr lang="en-MY" sz="1200" dirty="0">
                        <a:effectLst/>
                        <a:latin typeface="Calibri"/>
                        <a:ea typeface="Calibri"/>
                        <a:cs typeface="Arial"/>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6" name="Rectangle 1"/>
          <p:cNvSpPr>
            <a:spLocks noChangeArrowheads="1"/>
          </p:cNvSpPr>
          <p:nvPr/>
        </p:nvSpPr>
        <p:spPr bwMode="auto">
          <a:xfrm>
            <a:off x="1676400" y="1690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24744"/>
            <a:ext cx="8229600" cy="1143000"/>
          </a:xfrm>
        </p:spPr>
        <p:txBody>
          <a:bodyPr/>
          <a:lstStyle/>
          <a:p>
            <a:r>
              <a:rPr lang="en-US" dirty="0">
                <a:latin typeface="Bernard MT Condensed" pitchFamily="18" charset="0"/>
              </a:rPr>
              <a:t>RISK ASSESSMENT</a:t>
            </a:r>
            <a:endParaRPr lang="en-MY" dirty="0">
              <a:latin typeface="Bernard MT Condensed" pitchFamily="18" charset="0"/>
            </a:endParaRPr>
          </a:p>
        </p:txBody>
      </p:sp>
      <p:graphicFrame>
        <p:nvGraphicFramePr>
          <p:cNvPr id="4" name="Diagram 3"/>
          <p:cNvGraphicFramePr/>
          <p:nvPr/>
        </p:nvGraphicFramePr>
        <p:xfrm>
          <a:off x="323528" y="836712"/>
          <a:ext cx="8568952"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nard MT Condensed" pitchFamily="18" charset="0"/>
              </a:rPr>
              <a:t>EXPECTED OUTCOMES</a:t>
            </a:r>
            <a:endParaRPr lang="en-MY" dirty="0">
              <a:latin typeface="Bernard MT Condensed" pitchFamily="18" charset="0"/>
            </a:endParaRPr>
          </a:p>
        </p:txBody>
      </p:sp>
      <p:sp>
        <p:nvSpPr>
          <p:cNvPr id="3" name="Content Placeholder 2"/>
          <p:cNvSpPr>
            <a:spLocks noGrp="1"/>
          </p:cNvSpPr>
          <p:nvPr>
            <p:ph idx="1"/>
          </p:nvPr>
        </p:nvSpPr>
        <p:spPr/>
        <p:txBody>
          <a:bodyPr>
            <a:normAutofit fontScale="77500" lnSpcReduction="20000"/>
          </a:bodyPr>
          <a:lstStyle/>
          <a:p>
            <a:pPr lvl="0" algn="just"/>
            <a:r>
              <a:rPr lang="en-US" dirty="0"/>
              <a:t>The learners will become </a:t>
            </a:r>
            <a:r>
              <a:rPr lang="en-US" b="1" dirty="0"/>
              <a:t>aware about Sarawak rivers sustainability.</a:t>
            </a:r>
            <a:endParaRPr lang="en-MY" b="1" dirty="0"/>
          </a:p>
          <a:p>
            <a:pPr lvl="0"/>
            <a:r>
              <a:rPr lang="en-US" dirty="0"/>
              <a:t>Participants contribute to the four domains of teaching and learning: </a:t>
            </a:r>
            <a:r>
              <a:rPr lang="en-US" b="1" dirty="0"/>
              <a:t>Cognitive learning</a:t>
            </a:r>
            <a:r>
              <a:rPr lang="en-MY" b="1" dirty="0"/>
              <a:t>, </a:t>
            </a:r>
            <a:r>
              <a:rPr lang="en-US" b="1" dirty="0"/>
              <a:t>Socio-emotional learning, </a:t>
            </a:r>
            <a:r>
              <a:rPr lang="en-US" b="1" dirty="0" err="1"/>
              <a:t>Behavioural</a:t>
            </a:r>
            <a:r>
              <a:rPr lang="en-US" b="1" dirty="0"/>
              <a:t> learning, Psychomotor learning </a:t>
            </a:r>
            <a:r>
              <a:rPr lang="en-US" dirty="0"/>
              <a:t>by being able to producing arts through painting, sculpture from recycled materials or by presenting poem. </a:t>
            </a:r>
          </a:p>
          <a:p>
            <a:r>
              <a:rPr lang="en-MY" b="1" dirty="0"/>
              <a:t>Develop database </a:t>
            </a:r>
            <a:r>
              <a:rPr lang="en-MY" dirty="0"/>
              <a:t>from participants so that future programmes to upgrade their skills can be done. They can be icon or ambassadors in their school and community. </a:t>
            </a:r>
          </a:p>
          <a:p>
            <a:r>
              <a:rPr lang="en-US" dirty="0"/>
              <a:t>The </a:t>
            </a:r>
            <a:r>
              <a:rPr lang="en-US" b="1" dirty="0"/>
              <a:t>acceptance and readiness of participants and the public on QR code </a:t>
            </a:r>
            <a:r>
              <a:rPr lang="en-US" dirty="0"/>
              <a:t>as a trending in moving towards digital economy.  </a:t>
            </a:r>
            <a:endParaRPr lang="en-MY" dirty="0"/>
          </a:p>
          <a:p>
            <a:pPr algn="just">
              <a:buNone/>
            </a:pPr>
            <a:endParaRPr lang="en-MY"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nard MT Condensed" pitchFamily="18" charset="0"/>
              </a:rPr>
              <a:t>EVALUATION METHODS</a:t>
            </a:r>
            <a:endParaRPr lang="en-MY" dirty="0">
              <a:latin typeface="Bernard MT Condensed" pitchFamily="18" charset="0"/>
            </a:endParaRPr>
          </a:p>
        </p:txBody>
      </p:sp>
      <p:graphicFrame>
        <p:nvGraphicFramePr>
          <p:cNvPr id="4" name="Diagram 3"/>
          <p:cNvGraphicFramePr/>
          <p:nvPr/>
        </p:nvGraphicFramePr>
        <p:xfrm>
          <a:off x="1547664" y="1412776"/>
          <a:ext cx="5688632"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dirty="0"/>
          </a:p>
        </p:txBody>
      </p:sp>
      <p:sp>
        <p:nvSpPr>
          <p:cNvPr id="4" name="Content Placeholder 3"/>
          <p:cNvSpPr>
            <a:spLocks noGrp="1"/>
          </p:cNvSpPr>
          <p:nvPr>
            <p:ph idx="1"/>
          </p:nvPr>
        </p:nvSpPr>
        <p:spPr/>
        <p:txBody>
          <a:bodyPr/>
          <a:lstStyle/>
          <a:p>
            <a:endParaRPr lang="en-MY"/>
          </a:p>
        </p:txBody>
      </p:sp>
      <p:pic>
        <p:nvPicPr>
          <p:cNvPr id="1026" name="Picture 2" descr="C:\Users\Acer\Downloads\INTRODUCTION.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a:p>
        </p:txBody>
      </p:sp>
      <p:sp>
        <p:nvSpPr>
          <p:cNvPr id="3" name="Content Placeholder 2"/>
          <p:cNvSpPr>
            <a:spLocks noGrp="1"/>
          </p:cNvSpPr>
          <p:nvPr>
            <p:ph idx="1"/>
          </p:nvPr>
        </p:nvSpPr>
        <p:spPr/>
        <p:txBody>
          <a:bodyPr/>
          <a:lstStyle/>
          <a:p>
            <a:endParaRPr lang="en-MY"/>
          </a:p>
        </p:txBody>
      </p:sp>
      <p:pic>
        <p:nvPicPr>
          <p:cNvPr id="37890" name="Picture 2" descr="Image result for KUCHING WATERFRON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827584" y="5229200"/>
            <a:ext cx="4824536" cy="1323439"/>
          </a:xfrm>
          <a:prstGeom prst="rect">
            <a:avLst/>
          </a:prstGeom>
          <a:noFill/>
        </p:spPr>
        <p:txBody>
          <a:bodyPr wrap="square" rtlCol="0">
            <a:spAutoFit/>
          </a:bodyPr>
          <a:lstStyle/>
          <a:p>
            <a:r>
              <a:rPr lang="en-US" sz="8000" dirty="0">
                <a:solidFill>
                  <a:schemeClr val="bg1"/>
                </a:solidFill>
                <a:latin typeface="Bernard MT Condensed" pitchFamily="18" charset="0"/>
              </a:rPr>
              <a:t>THANK YOU</a:t>
            </a:r>
            <a:endParaRPr lang="en-MY" sz="8000" dirty="0">
              <a:solidFill>
                <a:schemeClr val="bg1"/>
              </a:solidFill>
              <a:latin typeface="Bernard MT Condensed"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US" dirty="0">
                <a:latin typeface="Bernard MT Condensed" pitchFamily="18" charset="0"/>
              </a:rPr>
              <a:t>POTENTIAL COLLABORATORS</a:t>
            </a:r>
            <a:endParaRPr lang="en-MY" dirty="0">
              <a:latin typeface="Bernard MT Condensed" pitchFamily="18" charset="0"/>
            </a:endParaRPr>
          </a:p>
        </p:txBody>
      </p:sp>
      <p:pic>
        <p:nvPicPr>
          <p:cNvPr id="7" name="Picture 6" descr="stb.png"/>
          <p:cNvPicPr>
            <a:picLocks noChangeAspect="1"/>
          </p:cNvPicPr>
          <p:nvPr/>
        </p:nvPicPr>
        <p:blipFill>
          <a:blip r:embed="rId2" cstate="print"/>
          <a:stretch>
            <a:fillRect/>
          </a:stretch>
        </p:blipFill>
        <p:spPr>
          <a:xfrm>
            <a:off x="3275856" y="5445224"/>
            <a:ext cx="2188356" cy="1094178"/>
          </a:xfrm>
          <a:prstGeom prst="rect">
            <a:avLst/>
          </a:prstGeom>
        </p:spPr>
      </p:pic>
      <p:pic>
        <p:nvPicPr>
          <p:cNvPr id="8" name="Picture 7" descr="ukas.jpg"/>
          <p:cNvPicPr>
            <a:picLocks noChangeAspect="1"/>
          </p:cNvPicPr>
          <p:nvPr/>
        </p:nvPicPr>
        <p:blipFill>
          <a:blip r:embed="rId3" cstate="print">
            <a:clrChange>
              <a:clrFrom>
                <a:srgbClr val="EBEBEB"/>
              </a:clrFrom>
              <a:clrTo>
                <a:srgbClr val="EBEBEB">
                  <a:alpha val="0"/>
                </a:srgbClr>
              </a:clrTo>
            </a:clrChange>
          </a:blip>
          <a:srcRect t="31077" b="30534"/>
          <a:stretch>
            <a:fillRect/>
          </a:stretch>
        </p:blipFill>
        <p:spPr>
          <a:xfrm>
            <a:off x="539552" y="5589240"/>
            <a:ext cx="2160240" cy="864096"/>
          </a:xfrm>
          <a:prstGeom prst="rect">
            <a:avLst/>
          </a:prstGeom>
        </p:spPr>
      </p:pic>
      <p:pic>
        <p:nvPicPr>
          <p:cNvPr id="9" name="Picture 8" descr="yayasan swk.png"/>
          <p:cNvPicPr>
            <a:picLocks noChangeAspect="1"/>
          </p:cNvPicPr>
          <p:nvPr/>
        </p:nvPicPr>
        <p:blipFill>
          <a:blip r:embed="rId4" cstate="print"/>
          <a:stretch>
            <a:fillRect/>
          </a:stretch>
        </p:blipFill>
        <p:spPr>
          <a:xfrm>
            <a:off x="5940152" y="5287150"/>
            <a:ext cx="1094178" cy="1094178"/>
          </a:xfrm>
          <a:prstGeom prst="rect">
            <a:avLst/>
          </a:prstGeom>
        </p:spPr>
      </p:pic>
      <p:pic>
        <p:nvPicPr>
          <p:cNvPr id="10" name="Picture 9" descr="centex.png"/>
          <p:cNvPicPr>
            <a:picLocks noChangeAspect="1"/>
          </p:cNvPicPr>
          <p:nvPr/>
        </p:nvPicPr>
        <p:blipFill>
          <a:blip r:embed="rId5" cstate="print"/>
          <a:stretch>
            <a:fillRect/>
          </a:stretch>
        </p:blipFill>
        <p:spPr>
          <a:xfrm>
            <a:off x="7355496" y="3762681"/>
            <a:ext cx="1273768" cy="1146391"/>
          </a:xfrm>
          <a:prstGeom prst="rect">
            <a:avLst/>
          </a:prstGeom>
        </p:spPr>
      </p:pic>
      <p:pic>
        <p:nvPicPr>
          <p:cNvPr id="11" name="Picture 10" descr="dbku.png"/>
          <p:cNvPicPr>
            <a:picLocks noChangeAspect="1"/>
          </p:cNvPicPr>
          <p:nvPr/>
        </p:nvPicPr>
        <p:blipFill>
          <a:blip r:embed="rId6" cstate="print"/>
          <a:stretch>
            <a:fillRect/>
          </a:stretch>
        </p:blipFill>
        <p:spPr>
          <a:xfrm>
            <a:off x="5724128" y="1340768"/>
            <a:ext cx="1820277" cy="1224136"/>
          </a:xfrm>
          <a:prstGeom prst="rect">
            <a:avLst/>
          </a:prstGeom>
        </p:spPr>
      </p:pic>
      <p:pic>
        <p:nvPicPr>
          <p:cNvPr id="12" name="Picture 11" descr="Identiti-Visual-UNIMAS.png"/>
          <p:cNvPicPr>
            <a:picLocks noChangeAspect="1"/>
          </p:cNvPicPr>
          <p:nvPr/>
        </p:nvPicPr>
        <p:blipFill>
          <a:blip r:embed="rId7" cstate="print"/>
          <a:stretch>
            <a:fillRect/>
          </a:stretch>
        </p:blipFill>
        <p:spPr>
          <a:xfrm>
            <a:off x="1271799" y="4335876"/>
            <a:ext cx="1728192" cy="820631"/>
          </a:xfrm>
          <a:prstGeom prst="rect">
            <a:avLst/>
          </a:prstGeom>
        </p:spPr>
      </p:pic>
      <p:pic>
        <p:nvPicPr>
          <p:cNvPr id="13" name="Picture 12" descr="jpns.jpg"/>
          <p:cNvPicPr>
            <a:picLocks noChangeAspect="1"/>
          </p:cNvPicPr>
          <p:nvPr/>
        </p:nvPicPr>
        <p:blipFill>
          <a:blip r:embed="rId8" cstate="print"/>
          <a:stretch>
            <a:fillRect/>
          </a:stretch>
        </p:blipFill>
        <p:spPr>
          <a:xfrm>
            <a:off x="5826974" y="2712266"/>
            <a:ext cx="1528522" cy="1337457"/>
          </a:xfrm>
          <a:prstGeom prst="rect">
            <a:avLst/>
          </a:prstGeom>
        </p:spPr>
      </p:pic>
      <p:pic>
        <p:nvPicPr>
          <p:cNvPr id="14" name="Picture 13" descr="kpm.png"/>
          <p:cNvPicPr>
            <a:picLocks noChangeAspect="1"/>
          </p:cNvPicPr>
          <p:nvPr/>
        </p:nvPicPr>
        <p:blipFill>
          <a:blip r:embed="rId9" cstate="print"/>
          <a:stretch>
            <a:fillRect/>
          </a:stretch>
        </p:blipFill>
        <p:spPr>
          <a:xfrm>
            <a:off x="2357666" y="2980718"/>
            <a:ext cx="3102734" cy="765729"/>
          </a:xfrm>
          <a:prstGeom prst="rect">
            <a:avLst/>
          </a:prstGeom>
        </p:spPr>
      </p:pic>
      <p:pic>
        <p:nvPicPr>
          <p:cNvPr id="15" name="Picture 14" descr="logo-uitm.png"/>
          <p:cNvPicPr>
            <a:picLocks noChangeAspect="1"/>
          </p:cNvPicPr>
          <p:nvPr/>
        </p:nvPicPr>
        <p:blipFill>
          <a:blip r:embed="rId10" cstate="print"/>
          <a:stretch>
            <a:fillRect/>
          </a:stretch>
        </p:blipFill>
        <p:spPr>
          <a:xfrm>
            <a:off x="3779912" y="4293096"/>
            <a:ext cx="1869235" cy="792088"/>
          </a:xfrm>
          <a:prstGeom prst="rect">
            <a:avLst/>
          </a:prstGeom>
        </p:spPr>
      </p:pic>
      <p:pic>
        <p:nvPicPr>
          <p:cNvPr id="16" name="Picture 15" descr="nreb.png"/>
          <p:cNvPicPr>
            <a:picLocks noChangeAspect="1"/>
          </p:cNvPicPr>
          <p:nvPr/>
        </p:nvPicPr>
        <p:blipFill>
          <a:blip r:embed="rId11" cstate="print"/>
          <a:stretch>
            <a:fillRect/>
          </a:stretch>
        </p:blipFill>
        <p:spPr>
          <a:xfrm>
            <a:off x="3635895" y="1340768"/>
            <a:ext cx="1432989" cy="1432989"/>
          </a:xfrm>
          <a:prstGeom prst="rect">
            <a:avLst/>
          </a:prstGeom>
        </p:spPr>
      </p:pic>
      <p:pic>
        <p:nvPicPr>
          <p:cNvPr id="17" name="Picture 16" descr="srb.png"/>
          <p:cNvPicPr>
            <a:picLocks noChangeAspect="1"/>
          </p:cNvPicPr>
          <p:nvPr/>
        </p:nvPicPr>
        <p:blipFill>
          <a:blip r:embed="rId12" cstate="print"/>
          <a:stretch>
            <a:fillRect/>
          </a:stretch>
        </p:blipFill>
        <p:spPr>
          <a:xfrm>
            <a:off x="1263217" y="1269685"/>
            <a:ext cx="1432989" cy="1432989"/>
          </a:xfrm>
          <a:prstGeom prst="rect">
            <a:avLst/>
          </a:prstGeom>
        </p:spPr>
      </p:pic>
      <p:pic>
        <p:nvPicPr>
          <p:cNvPr id="19" name="Picture 18" descr="swinburne.png"/>
          <p:cNvPicPr>
            <a:picLocks noChangeAspect="1"/>
          </p:cNvPicPr>
          <p:nvPr/>
        </p:nvPicPr>
        <p:blipFill>
          <a:blip r:embed="rId13" cstate="print"/>
          <a:stretch>
            <a:fillRect/>
          </a:stretch>
        </p:blipFill>
        <p:spPr>
          <a:xfrm>
            <a:off x="5868144" y="4293096"/>
            <a:ext cx="1296144" cy="650927"/>
          </a:xfrm>
          <a:prstGeom prst="rect">
            <a:avLst/>
          </a:prstGeom>
        </p:spPr>
      </p:pic>
      <p:pic>
        <p:nvPicPr>
          <p:cNvPr id="21" name="Picture 20" descr="wwf.jpg"/>
          <p:cNvPicPr>
            <a:picLocks noChangeAspect="1"/>
          </p:cNvPicPr>
          <p:nvPr/>
        </p:nvPicPr>
        <p:blipFill>
          <a:blip r:embed="rId14" cstate="print"/>
          <a:stretch>
            <a:fillRect/>
          </a:stretch>
        </p:blipFill>
        <p:spPr>
          <a:xfrm>
            <a:off x="7452320" y="5229200"/>
            <a:ext cx="1080120" cy="1080120"/>
          </a:xfrm>
          <a:prstGeom prst="rect">
            <a:avLst/>
          </a:prstGeom>
        </p:spPr>
      </p:pic>
      <p:grpSp>
        <p:nvGrpSpPr>
          <p:cNvPr id="22" name="Group 21"/>
          <p:cNvGrpSpPr/>
          <p:nvPr/>
        </p:nvGrpSpPr>
        <p:grpSpPr>
          <a:xfrm>
            <a:off x="0" y="0"/>
            <a:ext cx="9539536" cy="6858000"/>
            <a:chOff x="0" y="0"/>
            <a:chExt cx="9144000" cy="6858000"/>
          </a:xfrm>
        </p:grpSpPr>
        <p:sp>
          <p:nvSpPr>
            <p:cNvPr id="23" name="Rectangle 22"/>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Rectangle 23"/>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512" y="2571370"/>
            <a:ext cx="2095500" cy="16192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82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1560" y="332656"/>
            <a:ext cx="7772400" cy="1362075"/>
          </a:xfrm>
        </p:spPr>
        <p:txBody>
          <a:bodyPr/>
          <a:lstStyle/>
          <a:p>
            <a:r>
              <a:rPr lang="en-US" dirty="0">
                <a:solidFill>
                  <a:schemeClr val="accent2">
                    <a:lumMod val="60000"/>
                    <a:lumOff val="40000"/>
                  </a:schemeClr>
                </a:solidFill>
                <a:latin typeface="Bernard MT Condensed" pitchFamily="18" charset="0"/>
              </a:rPr>
              <a:t>CONTENTS</a:t>
            </a:r>
            <a:endParaRPr lang="en-MY" dirty="0">
              <a:solidFill>
                <a:schemeClr val="accent2">
                  <a:lumMod val="60000"/>
                  <a:lumOff val="40000"/>
                </a:schemeClr>
              </a:solidFill>
              <a:latin typeface="Bernard MT Condensed" pitchFamily="18" charset="0"/>
            </a:endParaRPr>
          </a:p>
        </p:txBody>
      </p:sp>
      <p:sp>
        <p:nvSpPr>
          <p:cNvPr id="3" name="TextBox 2"/>
          <p:cNvSpPr txBox="1"/>
          <p:nvPr/>
        </p:nvSpPr>
        <p:spPr>
          <a:xfrm>
            <a:off x="683568" y="980728"/>
            <a:ext cx="5112568" cy="5324535"/>
          </a:xfrm>
          <a:prstGeom prst="rect">
            <a:avLst/>
          </a:prstGeom>
          <a:noFill/>
        </p:spPr>
        <p:txBody>
          <a:bodyPr wrap="square" rtlCol="0">
            <a:spAutoFit/>
          </a:bodyPr>
          <a:lstStyle/>
          <a:p>
            <a:pPr>
              <a:buFont typeface="Arial" pitchFamily="34" charset="0"/>
              <a:buChar char="•"/>
            </a:pPr>
            <a:r>
              <a:rPr lang="en-US" sz="2000" b="1" dirty="0"/>
              <a:t> Smart partnership inclusivity</a:t>
            </a:r>
          </a:p>
          <a:p>
            <a:pPr>
              <a:buFont typeface="Arial" pitchFamily="34" charset="0"/>
              <a:buChar char="•"/>
            </a:pPr>
            <a:r>
              <a:rPr lang="en-US" sz="2000" b="1" dirty="0"/>
              <a:t> Introduction</a:t>
            </a:r>
          </a:p>
          <a:p>
            <a:pPr>
              <a:buFont typeface="Arial" pitchFamily="34" charset="0"/>
              <a:buChar char="•"/>
            </a:pPr>
            <a:r>
              <a:rPr lang="en-US" sz="2000" b="1" dirty="0"/>
              <a:t> Project’s objectives</a:t>
            </a:r>
          </a:p>
          <a:p>
            <a:pPr>
              <a:buFont typeface="Arial" pitchFamily="34" charset="0"/>
              <a:buChar char="•"/>
            </a:pPr>
            <a:r>
              <a:rPr lang="en-US" sz="2000" b="1" dirty="0"/>
              <a:t> Project’s objectives alignment</a:t>
            </a:r>
          </a:p>
          <a:p>
            <a:pPr>
              <a:buFont typeface="Arial" pitchFamily="34" charset="0"/>
              <a:buChar char="•"/>
            </a:pPr>
            <a:r>
              <a:rPr lang="en-US" sz="2000" b="1" dirty="0"/>
              <a:t> Focus scope area</a:t>
            </a:r>
          </a:p>
          <a:p>
            <a:pPr>
              <a:buFont typeface="Arial" pitchFamily="34" charset="0"/>
              <a:buChar char="•"/>
            </a:pPr>
            <a:r>
              <a:rPr lang="en-US" sz="2000" b="1" dirty="0"/>
              <a:t> Intended learners/participants</a:t>
            </a:r>
          </a:p>
          <a:p>
            <a:pPr>
              <a:buFont typeface="Arial" pitchFamily="34" charset="0"/>
              <a:buChar char="•"/>
            </a:pPr>
            <a:r>
              <a:rPr lang="en-US" sz="2000" b="1" dirty="0"/>
              <a:t> Categories</a:t>
            </a:r>
          </a:p>
          <a:p>
            <a:pPr lvl="1">
              <a:buFont typeface="Arial" pitchFamily="34" charset="0"/>
              <a:buChar char="•"/>
            </a:pPr>
            <a:r>
              <a:rPr lang="en-US" sz="2000" b="1" dirty="0"/>
              <a:t> Paintings</a:t>
            </a:r>
          </a:p>
          <a:p>
            <a:pPr lvl="1">
              <a:buFont typeface="Arial" pitchFamily="34" charset="0"/>
              <a:buChar char="•"/>
            </a:pPr>
            <a:r>
              <a:rPr lang="en-US" sz="2000" b="1" dirty="0"/>
              <a:t> Sculpture</a:t>
            </a:r>
          </a:p>
          <a:p>
            <a:pPr lvl="1">
              <a:buFont typeface="Arial" pitchFamily="34" charset="0"/>
              <a:buChar char="•"/>
            </a:pPr>
            <a:r>
              <a:rPr lang="en-US" sz="2000" b="1" dirty="0"/>
              <a:t> Poetry</a:t>
            </a:r>
          </a:p>
          <a:p>
            <a:pPr>
              <a:buFont typeface="Arial" pitchFamily="34" charset="0"/>
              <a:buChar char="•"/>
            </a:pPr>
            <a:r>
              <a:rPr lang="en-US" sz="2000" b="1" dirty="0"/>
              <a:t> Event timeline</a:t>
            </a:r>
          </a:p>
          <a:p>
            <a:pPr>
              <a:buFont typeface="Arial" pitchFamily="34" charset="0"/>
              <a:buChar char="•"/>
            </a:pPr>
            <a:r>
              <a:rPr lang="en-US" sz="2000" b="1" dirty="0"/>
              <a:t> Programme Itinerary</a:t>
            </a:r>
          </a:p>
          <a:p>
            <a:pPr>
              <a:buFont typeface="Arial" pitchFamily="34" charset="0"/>
              <a:buChar char="•"/>
            </a:pPr>
            <a:r>
              <a:rPr lang="en-US" sz="2000" b="1" dirty="0"/>
              <a:t> Proposed site layout</a:t>
            </a:r>
          </a:p>
          <a:p>
            <a:pPr>
              <a:buFont typeface="Arial" pitchFamily="34" charset="0"/>
              <a:buChar char="•"/>
            </a:pPr>
            <a:r>
              <a:rPr lang="en-US" sz="2000" b="1" dirty="0"/>
              <a:t> Proposed budget – Prize-giving Ceremony</a:t>
            </a:r>
          </a:p>
          <a:p>
            <a:pPr>
              <a:buFont typeface="Arial" pitchFamily="34" charset="0"/>
              <a:buChar char="•"/>
            </a:pPr>
            <a:r>
              <a:rPr lang="en-US" sz="2000" b="1" dirty="0"/>
              <a:t> Risk assessment</a:t>
            </a:r>
          </a:p>
          <a:p>
            <a:pPr>
              <a:buFont typeface="Arial" pitchFamily="34" charset="0"/>
              <a:buChar char="•"/>
            </a:pPr>
            <a:r>
              <a:rPr lang="en-US" sz="2000" b="1" dirty="0"/>
              <a:t> Expected outcomes</a:t>
            </a:r>
          </a:p>
          <a:p>
            <a:pPr>
              <a:buFont typeface="Arial" pitchFamily="34" charset="0"/>
              <a:buChar char="•"/>
            </a:pPr>
            <a:r>
              <a:rPr lang="en-US" sz="2000" b="1" dirty="0"/>
              <a:t> Evaluation methods</a:t>
            </a:r>
            <a:endParaRPr lang="en-MY" sz="2000" b="1" dirty="0"/>
          </a:p>
        </p:txBody>
      </p:sp>
      <p:grpSp>
        <p:nvGrpSpPr>
          <p:cNvPr id="4" name="Group 3"/>
          <p:cNvGrpSpPr/>
          <p:nvPr/>
        </p:nvGrpSpPr>
        <p:grpSpPr>
          <a:xfrm>
            <a:off x="0" y="0"/>
            <a:ext cx="9539536" cy="6858000"/>
            <a:chOff x="0" y="0"/>
            <a:chExt cx="9144000" cy="6858000"/>
          </a:xfrm>
        </p:grpSpPr>
        <p:sp>
          <p:nvSpPr>
            <p:cNvPr id="6" name="Rectangle 5"/>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Rectangle 6"/>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268760"/>
            <a:ext cx="4536504" cy="45365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lstStyle/>
          <a:p>
            <a:r>
              <a:rPr lang="en-US" dirty="0">
                <a:latin typeface="Bernard MT Condensed" pitchFamily="18" charset="0"/>
              </a:rPr>
              <a:t>SMART PARTNERSHIP INCLUSIVITY</a:t>
            </a:r>
            <a:endParaRPr lang="en-MY" dirty="0">
              <a:latin typeface="Bernard MT Condensed" pitchFamily="18" charset="0"/>
            </a:endParaRPr>
          </a:p>
        </p:txBody>
      </p:sp>
      <p:graphicFrame>
        <p:nvGraphicFramePr>
          <p:cNvPr id="6" name="Diagram 5"/>
          <p:cNvGraphicFramePr/>
          <p:nvPr/>
        </p:nvGraphicFramePr>
        <p:xfrm>
          <a:off x="1403648" y="21328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own Arrow Callout 6"/>
          <p:cNvSpPr/>
          <p:nvPr/>
        </p:nvSpPr>
        <p:spPr>
          <a:xfrm>
            <a:off x="6516216" y="1052736"/>
            <a:ext cx="1656184" cy="1224136"/>
          </a:xfrm>
          <a:prstGeom prst="down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p:cNvSpPr txBox="1"/>
          <p:nvPr/>
        </p:nvSpPr>
        <p:spPr>
          <a:xfrm>
            <a:off x="6588224" y="1124744"/>
            <a:ext cx="1512168" cy="646331"/>
          </a:xfrm>
          <a:prstGeom prst="rect">
            <a:avLst/>
          </a:prstGeom>
          <a:noFill/>
        </p:spPr>
        <p:txBody>
          <a:bodyPr wrap="square" rtlCol="0">
            <a:spAutoFit/>
          </a:bodyPr>
          <a:lstStyle/>
          <a:p>
            <a:pPr algn="ctr"/>
            <a:r>
              <a:rPr lang="en-US" b="1" dirty="0"/>
              <a:t>STRATEGIC PARTNERS</a:t>
            </a:r>
            <a:endParaRPr lang="en-MY" b="1" dirty="0"/>
          </a:p>
        </p:txBody>
      </p:sp>
      <p:sp>
        <p:nvSpPr>
          <p:cNvPr id="9" name="Down Arrow Callout 8"/>
          <p:cNvSpPr/>
          <p:nvPr/>
        </p:nvSpPr>
        <p:spPr>
          <a:xfrm>
            <a:off x="971600" y="1124744"/>
            <a:ext cx="1656184" cy="1224136"/>
          </a:xfrm>
          <a:prstGeom prst="down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TextBox 9"/>
          <p:cNvSpPr txBox="1"/>
          <p:nvPr/>
        </p:nvSpPr>
        <p:spPr>
          <a:xfrm>
            <a:off x="1043608" y="1196752"/>
            <a:ext cx="1512168" cy="646331"/>
          </a:xfrm>
          <a:prstGeom prst="rect">
            <a:avLst/>
          </a:prstGeom>
          <a:noFill/>
        </p:spPr>
        <p:txBody>
          <a:bodyPr wrap="square" rtlCol="0">
            <a:spAutoFit/>
          </a:bodyPr>
          <a:lstStyle/>
          <a:p>
            <a:pPr algn="ctr"/>
            <a:r>
              <a:rPr lang="en-US" b="1" dirty="0"/>
              <a:t>STRATEGIC ROLES</a:t>
            </a:r>
            <a:endParaRPr lang="en-MY" b="1" dirty="0"/>
          </a:p>
        </p:txBody>
      </p:sp>
      <p:sp>
        <p:nvSpPr>
          <p:cNvPr id="11" name="TextBox 10"/>
          <p:cNvSpPr txBox="1"/>
          <p:nvPr/>
        </p:nvSpPr>
        <p:spPr>
          <a:xfrm>
            <a:off x="6372200" y="2564904"/>
            <a:ext cx="2448272" cy="307777"/>
          </a:xfrm>
          <a:prstGeom prst="rect">
            <a:avLst/>
          </a:prstGeom>
          <a:noFill/>
        </p:spPr>
        <p:txBody>
          <a:bodyPr wrap="square" rtlCol="0">
            <a:spAutoFit/>
          </a:bodyPr>
          <a:lstStyle/>
          <a:p>
            <a:pPr algn="r">
              <a:buFont typeface="Arial" pitchFamily="34" charset="0"/>
              <a:buChar char="•"/>
            </a:pPr>
            <a:r>
              <a:rPr lang="en-US" sz="1400" dirty="0"/>
              <a:t> Higher learning institution</a:t>
            </a:r>
            <a:endParaRPr lang="en-MY" sz="1400" dirty="0"/>
          </a:p>
        </p:txBody>
      </p:sp>
      <p:sp>
        <p:nvSpPr>
          <p:cNvPr id="12" name="TextBox 11"/>
          <p:cNvSpPr txBox="1"/>
          <p:nvPr/>
        </p:nvSpPr>
        <p:spPr>
          <a:xfrm>
            <a:off x="6156176" y="3284984"/>
            <a:ext cx="2736304" cy="523220"/>
          </a:xfrm>
          <a:prstGeom prst="rect">
            <a:avLst/>
          </a:prstGeom>
          <a:noFill/>
        </p:spPr>
        <p:txBody>
          <a:bodyPr wrap="square" rtlCol="0">
            <a:spAutoFit/>
          </a:bodyPr>
          <a:lstStyle/>
          <a:p>
            <a:pPr algn="r">
              <a:buFont typeface="Arial" pitchFamily="34" charset="0"/>
              <a:buChar char="•"/>
            </a:pPr>
            <a:r>
              <a:rPr lang="en-US" sz="1400" dirty="0"/>
              <a:t> Ministries</a:t>
            </a:r>
          </a:p>
          <a:p>
            <a:pPr algn="r">
              <a:buFont typeface="Arial" pitchFamily="34" charset="0"/>
              <a:buChar char="•"/>
            </a:pPr>
            <a:r>
              <a:rPr lang="en-US" sz="1400" dirty="0"/>
              <a:t> Sarawak government/agencies</a:t>
            </a:r>
            <a:endParaRPr lang="en-MY" sz="1400" dirty="0"/>
          </a:p>
        </p:txBody>
      </p:sp>
      <p:sp>
        <p:nvSpPr>
          <p:cNvPr id="13" name="TextBox 12"/>
          <p:cNvSpPr txBox="1"/>
          <p:nvPr/>
        </p:nvSpPr>
        <p:spPr>
          <a:xfrm>
            <a:off x="6156176" y="4365104"/>
            <a:ext cx="2736304" cy="523220"/>
          </a:xfrm>
          <a:prstGeom prst="rect">
            <a:avLst/>
          </a:prstGeom>
          <a:noFill/>
        </p:spPr>
        <p:txBody>
          <a:bodyPr wrap="square" rtlCol="0">
            <a:spAutoFit/>
          </a:bodyPr>
          <a:lstStyle/>
          <a:p>
            <a:pPr algn="r">
              <a:buFont typeface="Arial" pitchFamily="34" charset="0"/>
              <a:buChar char="•"/>
            </a:pPr>
            <a:r>
              <a:rPr lang="en-US" sz="1400" dirty="0"/>
              <a:t> Industries</a:t>
            </a:r>
          </a:p>
          <a:p>
            <a:pPr algn="r">
              <a:buFont typeface="Arial" pitchFamily="34" charset="0"/>
              <a:buChar char="•"/>
            </a:pPr>
            <a:r>
              <a:rPr lang="en-US" sz="1400" dirty="0"/>
              <a:t> Financial institution</a:t>
            </a:r>
            <a:endParaRPr lang="en-MY" sz="1400" dirty="0"/>
          </a:p>
        </p:txBody>
      </p:sp>
      <p:sp>
        <p:nvSpPr>
          <p:cNvPr id="14" name="TextBox 13"/>
          <p:cNvSpPr txBox="1"/>
          <p:nvPr/>
        </p:nvSpPr>
        <p:spPr>
          <a:xfrm>
            <a:off x="6156176" y="5373216"/>
            <a:ext cx="2736304" cy="738664"/>
          </a:xfrm>
          <a:prstGeom prst="rect">
            <a:avLst/>
          </a:prstGeom>
          <a:noFill/>
        </p:spPr>
        <p:txBody>
          <a:bodyPr wrap="square" rtlCol="0">
            <a:spAutoFit/>
          </a:bodyPr>
          <a:lstStyle/>
          <a:p>
            <a:pPr algn="r">
              <a:buFont typeface="Arial" pitchFamily="34" charset="0"/>
              <a:buChar char="•"/>
            </a:pPr>
            <a:r>
              <a:rPr lang="en-US" sz="1400" dirty="0"/>
              <a:t> Students</a:t>
            </a:r>
          </a:p>
          <a:p>
            <a:pPr algn="r">
              <a:buFont typeface="Arial" pitchFamily="34" charset="0"/>
              <a:buChar char="•"/>
            </a:pPr>
            <a:r>
              <a:rPr lang="en-US" sz="1400" dirty="0"/>
              <a:t> NGOs</a:t>
            </a:r>
          </a:p>
          <a:p>
            <a:pPr algn="r">
              <a:buFont typeface="Arial" pitchFamily="34" charset="0"/>
              <a:buChar char="•"/>
            </a:pPr>
            <a:r>
              <a:rPr lang="en-US" sz="1400" dirty="0"/>
              <a:t> Communities</a:t>
            </a:r>
            <a:endParaRPr lang="en-MY" sz="1400" dirty="0"/>
          </a:p>
        </p:txBody>
      </p:sp>
      <p:cxnSp>
        <p:nvCxnSpPr>
          <p:cNvPr id="16" name="Straight Arrow Connector 15"/>
          <p:cNvCxnSpPr/>
          <p:nvPr/>
        </p:nvCxnSpPr>
        <p:spPr>
          <a:xfrm>
            <a:off x="5292080" y="2708920"/>
            <a:ext cx="1368152" cy="0"/>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580112" y="3429000"/>
            <a:ext cx="1080120" cy="0"/>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300192" y="4509120"/>
            <a:ext cx="1008112" cy="0"/>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164288" y="5589240"/>
            <a:ext cx="720080" cy="0"/>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512" y="2492896"/>
            <a:ext cx="2736304" cy="1384995"/>
          </a:xfrm>
          <a:prstGeom prst="rect">
            <a:avLst/>
          </a:prstGeom>
          <a:noFill/>
        </p:spPr>
        <p:txBody>
          <a:bodyPr wrap="square" rtlCol="0">
            <a:spAutoFit/>
          </a:bodyPr>
          <a:lstStyle/>
          <a:p>
            <a:pPr>
              <a:buFont typeface="Arial" pitchFamily="34" charset="0"/>
              <a:buChar char="•"/>
            </a:pPr>
            <a:r>
              <a:rPr lang="en-US" sz="1400" dirty="0"/>
              <a:t> Conceptual framework</a:t>
            </a:r>
          </a:p>
          <a:p>
            <a:pPr>
              <a:buFont typeface="Arial" pitchFamily="34" charset="0"/>
              <a:buChar char="•"/>
            </a:pPr>
            <a:r>
              <a:rPr lang="en-US" sz="1400" dirty="0"/>
              <a:t> Proposal development</a:t>
            </a:r>
          </a:p>
          <a:p>
            <a:pPr>
              <a:buFont typeface="Arial" pitchFamily="34" charset="0"/>
              <a:buChar char="•"/>
            </a:pPr>
            <a:r>
              <a:rPr lang="en-US" sz="1400" dirty="0"/>
              <a:t> Volunteerism</a:t>
            </a:r>
          </a:p>
          <a:p>
            <a:pPr>
              <a:buFont typeface="Arial" pitchFamily="34" charset="0"/>
              <a:buChar char="•"/>
            </a:pPr>
            <a:r>
              <a:rPr lang="en-US" sz="1400" dirty="0"/>
              <a:t> Sponsorship</a:t>
            </a:r>
          </a:p>
          <a:p>
            <a:pPr>
              <a:buFont typeface="Arial" pitchFamily="34" charset="0"/>
              <a:buChar char="•"/>
            </a:pPr>
            <a:r>
              <a:rPr lang="en-US" sz="1400" dirty="0"/>
              <a:t> Logistics</a:t>
            </a:r>
          </a:p>
          <a:p>
            <a:pPr>
              <a:buFont typeface="Arial" pitchFamily="34" charset="0"/>
              <a:buChar char="•"/>
            </a:pPr>
            <a:r>
              <a:rPr lang="en-US" sz="1400" dirty="0"/>
              <a:t> Operations</a:t>
            </a:r>
            <a:endParaRPr lang="en-MY" sz="1400" dirty="0"/>
          </a:p>
        </p:txBody>
      </p:sp>
      <p:sp>
        <p:nvSpPr>
          <p:cNvPr id="25" name="TextBox 24"/>
          <p:cNvSpPr txBox="1"/>
          <p:nvPr/>
        </p:nvSpPr>
        <p:spPr>
          <a:xfrm>
            <a:off x="179512" y="4365104"/>
            <a:ext cx="2736304" cy="523220"/>
          </a:xfrm>
          <a:prstGeom prst="rect">
            <a:avLst/>
          </a:prstGeom>
          <a:noFill/>
        </p:spPr>
        <p:txBody>
          <a:bodyPr wrap="square" rtlCol="0">
            <a:spAutoFit/>
          </a:bodyPr>
          <a:lstStyle/>
          <a:p>
            <a:pPr>
              <a:buFont typeface="Arial" pitchFamily="34" charset="0"/>
              <a:buChar char="•"/>
            </a:pPr>
            <a:r>
              <a:rPr lang="en-US" sz="1400" dirty="0"/>
              <a:t>  Participations</a:t>
            </a:r>
          </a:p>
          <a:p>
            <a:pPr>
              <a:buFont typeface="Arial" pitchFamily="34" charset="0"/>
              <a:buChar char="•"/>
            </a:pPr>
            <a:r>
              <a:rPr lang="en-US" sz="1400" dirty="0"/>
              <a:t> Endowment</a:t>
            </a:r>
            <a:endParaRPr lang="en-MY" sz="1400" dirty="0"/>
          </a:p>
        </p:txBody>
      </p:sp>
      <p:sp>
        <p:nvSpPr>
          <p:cNvPr id="26" name="TextBox 25"/>
          <p:cNvSpPr txBox="1"/>
          <p:nvPr/>
        </p:nvSpPr>
        <p:spPr>
          <a:xfrm>
            <a:off x="251520" y="5282624"/>
            <a:ext cx="2736304" cy="738664"/>
          </a:xfrm>
          <a:prstGeom prst="rect">
            <a:avLst/>
          </a:prstGeom>
          <a:noFill/>
        </p:spPr>
        <p:txBody>
          <a:bodyPr wrap="square" rtlCol="0">
            <a:spAutoFit/>
          </a:bodyPr>
          <a:lstStyle/>
          <a:p>
            <a:pPr>
              <a:buFont typeface="Arial" pitchFamily="34" charset="0"/>
              <a:buChar char="•"/>
            </a:pPr>
            <a:r>
              <a:rPr lang="en-US" sz="1400" dirty="0"/>
              <a:t> Awareness</a:t>
            </a:r>
          </a:p>
          <a:p>
            <a:pPr>
              <a:buFont typeface="Arial" pitchFamily="34" charset="0"/>
              <a:buChar char="•"/>
            </a:pPr>
            <a:r>
              <a:rPr lang="en-US" sz="1400" dirty="0"/>
              <a:t> Readiness</a:t>
            </a:r>
          </a:p>
          <a:p>
            <a:pPr>
              <a:buFont typeface="Arial" pitchFamily="34" charset="0"/>
              <a:buChar char="•"/>
            </a:pPr>
            <a:r>
              <a:rPr lang="en-US" sz="1400" dirty="0"/>
              <a:t> Immersion</a:t>
            </a:r>
            <a:endParaRPr lang="en-MY" sz="1400" dirty="0"/>
          </a:p>
        </p:txBody>
      </p:sp>
      <p:grpSp>
        <p:nvGrpSpPr>
          <p:cNvPr id="19" name="Group 18"/>
          <p:cNvGrpSpPr/>
          <p:nvPr/>
        </p:nvGrpSpPr>
        <p:grpSpPr>
          <a:xfrm>
            <a:off x="0" y="-14590"/>
            <a:ext cx="9539536" cy="6858000"/>
            <a:chOff x="0" y="0"/>
            <a:chExt cx="9144000" cy="6858000"/>
          </a:xfrm>
        </p:grpSpPr>
        <p:sp>
          <p:nvSpPr>
            <p:cNvPr id="21" name="Rectangle 20"/>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3" name="Rectangle 22"/>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a:p>
        </p:txBody>
      </p:sp>
      <p:grpSp>
        <p:nvGrpSpPr>
          <p:cNvPr id="5" name="Group 4"/>
          <p:cNvGrpSpPr/>
          <p:nvPr/>
        </p:nvGrpSpPr>
        <p:grpSpPr>
          <a:xfrm>
            <a:off x="0" y="-12135"/>
            <a:ext cx="9503024" cy="6858000"/>
            <a:chOff x="0" y="0"/>
            <a:chExt cx="9144000" cy="6858000"/>
          </a:xfrm>
        </p:grpSpPr>
        <p:sp>
          <p:nvSpPr>
            <p:cNvPr id="6" name="Rectangle 5"/>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Rectangle 6"/>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
        <p:nvSpPr>
          <p:cNvPr id="8" name="Content Placeholder 7"/>
          <p:cNvSpPr>
            <a:spLocks noGrp="1"/>
          </p:cNvSpPr>
          <p:nvPr>
            <p:ph idx="1"/>
          </p:nvPr>
        </p:nvSpPr>
        <p:spPr/>
        <p:txBody>
          <a:bodyPr/>
          <a:lstStyle/>
          <a:p>
            <a:endParaRPr lang="en-MY"/>
          </a:p>
        </p:txBody>
      </p:sp>
      <p:pic>
        <p:nvPicPr>
          <p:cNvPr id="2050" name="Picture 2" descr="C:\Users\Acer\Downloads\INTRODUCT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US" dirty="0">
                <a:latin typeface="Bernard MT Condensed" pitchFamily="18" charset="0"/>
              </a:rPr>
              <a:t>PROJECT OBJECTIVES</a:t>
            </a:r>
            <a:endParaRPr lang="en-MY" dirty="0">
              <a:latin typeface="Bernard MT Condensed" pitchFamily="18" charset="0"/>
            </a:endParaRPr>
          </a:p>
        </p:txBody>
      </p:sp>
      <p:grpSp>
        <p:nvGrpSpPr>
          <p:cNvPr id="12" name="Group 11"/>
          <p:cNvGrpSpPr/>
          <p:nvPr/>
        </p:nvGrpSpPr>
        <p:grpSpPr>
          <a:xfrm>
            <a:off x="0" y="0"/>
            <a:ext cx="9539536" cy="6858000"/>
            <a:chOff x="0" y="0"/>
            <a:chExt cx="9144000" cy="6858000"/>
          </a:xfrm>
        </p:grpSpPr>
        <p:sp>
          <p:nvSpPr>
            <p:cNvPr id="13" name="Rectangle 12"/>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4" name="Rectangle 13"/>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graphicFrame>
        <p:nvGraphicFramePr>
          <p:cNvPr id="16" name="Diagram 15"/>
          <p:cNvGraphicFramePr/>
          <p:nvPr/>
        </p:nvGraphicFramePr>
        <p:xfrm>
          <a:off x="1043608" y="1484784"/>
          <a:ext cx="68407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064896" cy="1143000"/>
          </a:xfrm>
        </p:spPr>
        <p:txBody>
          <a:bodyPr>
            <a:noAutofit/>
          </a:bodyPr>
          <a:lstStyle/>
          <a:p>
            <a:r>
              <a:rPr lang="en-US" dirty="0">
                <a:latin typeface="Bernard MT Condensed" pitchFamily="18" charset="0"/>
              </a:rPr>
              <a:t>PROJECT’S OBJECTIVES ALIGNMENT TO</a:t>
            </a:r>
            <a:br>
              <a:rPr lang="en-US" dirty="0">
                <a:latin typeface="Bernard MT Condensed" pitchFamily="18" charset="0"/>
              </a:rPr>
            </a:br>
            <a:r>
              <a:rPr lang="en-US" dirty="0">
                <a:latin typeface="Bernard MT Condensed" pitchFamily="18" charset="0"/>
              </a:rPr>
              <a:t>RCE </a:t>
            </a:r>
            <a:r>
              <a:rPr lang="en-US" dirty="0">
                <a:latin typeface="Bernard MT Condensed" pitchFamily="18" charset="0"/>
                <a:sym typeface="Wingdings" pitchFamily="2" charset="2"/>
              </a:rPr>
              <a:t> SDG  SMART City</a:t>
            </a:r>
            <a:r>
              <a:rPr lang="en-US" dirty="0">
                <a:latin typeface="Bernard MT Condensed" pitchFamily="18" charset="0"/>
              </a:rPr>
              <a:t> </a:t>
            </a:r>
            <a:endParaRPr lang="en-MY" dirty="0">
              <a:latin typeface="Bernard MT Condensed" pitchFamily="18" charset="0"/>
            </a:endParaRPr>
          </a:p>
        </p:txBody>
      </p:sp>
      <p:graphicFrame>
        <p:nvGraphicFramePr>
          <p:cNvPr id="11" name="Diagram 10"/>
          <p:cNvGraphicFramePr/>
          <p:nvPr/>
        </p:nvGraphicFramePr>
        <p:xfrm>
          <a:off x="323528" y="1700808"/>
          <a:ext cx="849694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p:cNvGrpSpPr/>
          <p:nvPr/>
        </p:nvGrpSpPr>
        <p:grpSpPr>
          <a:xfrm>
            <a:off x="0" y="0"/>
            <a:ext cx="9539536" cy="6858000"/>
            <a:chOff x="0" y="0"/>
            <a:chExt cx="9144000" cy="6858000"/>
          </a:xfrm>
        </p:grpSpPr>
        <p:sp>
          <p:nvSpPr>
            <p:cNvPr id="5" name="Rectangle 4"/>
            <p:cNvSpPr/>
            <p:nvPr/>
          </p:nvSpPr>
          <p:spPr>
            <a:xfrm>
              <a:off x="0" y="6381328"/>
              <a:ext cx="914400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Rectangle 5"/>
            <p:cNvSpPr/>
            <p:nvPr/>
          </p:nvSpPr>
          <p:spPr>
            <a:xfrm>
              <a:off x="8460432" y="0"/>
              <a:ext cx="28803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US" dirty="0">
                <a:latin typeface="Bernard MT Condensed" pitchFamily="18" charset="0"/>
              </a:rPr>
              <a:t>FOCUS SCOPE AREA</a:t>
            </a:r>
            <a:endParaRPr lang="en-MY" dirty="0">
              <a:latin typeface="Bernard MT Condensed" pitchFamily="18" charset="0"/>
            </a:endParaRPr>
          </a:p>
        </p:txBody>
      </p:sp>
      <p:sp>
        <p:nvSpPr>
          <p:cNvPr id="3" name="Content Placeholder 2"/>
          <p:cNvSpPr>
            <a:spLocks noGrp="1"/>
          </p:cNvSpPr>
          <p:nvPr>
            <p:ph idx="1"/>
          </p:nvPr>
        </p:nvSpPr>
        <p:spPr>
          <a:xfrm>
            <a:off x="0" y="1600200"/>
            <a:ext cx="9144000" cy="5257800"/>
          </a:xfrm>
          <a:solidFill>
            <a:schemeClr val="accent1">
              <a:lumMod val="40000"/>
              <a:lumOff val="60000"/>
            </a:schemeClr>
          </a:solidFill>
        </p:spPr>
        <p:txBody>
          <a:bodyPr/>
          <a:lstStyle/>
          <a:p>
            <a:pPr>
              <a:buNone/>
            </a:pPr>
            <a:endParaRPr lang="en-MY" dirty="0"/>
          </a:p>
        </p:txBody>
      </p:sp>
      <p:pic>
        <p:nvPicPr>
          <p:cNvPr id="1026" name="Picture 2" descr="locality_map_b (1)"/>
          <p:cNvPicPr>
            <a:picLocks noChangeAspect="1" noChangeArrowheads="1"/>
          </p:cNvPicPr>
          <p:nvPr/>
        </p:nvPicPr>
        <p:blipFill>
          <a:blip r:embed="rId2" cstate="print"/>
          <a:srcRect/>
          <a:stretch>
            <a:fillRect/>
          </a:stretch>
        </p:blipFill>
        <p:spPr bwMode="auto">
          <a:xfrm>
            <a:off x="0" y="1556792"/>
            <a:ext cx="9144000" cy="5301208"/>
          </a:xfrm>
          <a:prstGeom prst="rect">
            <a:avLst/>
          </a:prstGeom>
          <a:noFill/>
          <a:ln w="9525">
            <a:noFill/>
            <a:miter lim="800000"/>
            <a:headEnd/>
            <a:tailEnd/>
          </a:ln>
        </p:spPr>
      </p:pic>
      <p:sp>
        <p:nvSpPr>
          <p:cNvPr id="8" name="Oval 7"/>
          <p:cNvSpPr/>
          <p:nvPr/>
        </p:nvSpPr>
        <p:spPr>
          <a:xfrm>
            <a:off x="2267744" y="2996952"/>
            <a:ext cx="1224136" cy="10081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0" name="Straight Arrow Connector 9"/>
          <p:cNvCxnSpPr/>
          <p:nvPr/>
        </p:nvCxnSpPr>
        <p:spPr>
          <a:xfrm flipH="1" flipV="1">
            <a:off x="3419872" y="3861048"/>
            <a:ext cx="360040" cy="64807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836712"/>
            <a:ext cx="8964488" cy="738664"/>
          </a:xfrm>
          <a:prstGeom prst="rect">
            <a:avLst/>
          </a:prstGeom>
          <a:noFill/>
        </p:spPr>
        <p:txBody>
          <a:bodyPr wrap="square" rtlCol="0">
            <a:spAutoFit/>
          </a:bodyPr>
          <a:lstStyle/>
          <a:p>
            <a:pPr algn="ctr"/>
            <a:r>
              <a:rPr lang="en-US" sz="1400" b="1" dirty="0"/>
              <a:t>Rationale for focus scope area:</a:t>
            </a:r>
          </a:p>
          <a:p>
            <a:pPr algn="ctr"/>
            <a:r>
              <a:rPr lang="en-US" sz="1400" dirty="0"/>
              <a:t>Main scope includes Sarawak River due to the need in creating awareness</a:t>
            </a:r>
          </a:p>
          <a:p>
            <a:pPr algn="ctr"/>
            <a:r>
              <a:rPr lang="en-US" sz="1400" dirty="0"/>
              <a:t> among the public and Sarawak </a:t>
            </a:r>
            <a:r>
              <a:rPr lang="en-US" sz="1400" dirty="0" err="1"/>
              <a:t>Riverine</a:t>
            </a:r>
            <a:r>
              <a:rPr lang="en-US" sz="1400" dirty="0"/>
              <a:t> community</a:t>
            </a:r>
            <a:endParaRPr lang="en-MY" sz="1400" dirty="0"/>
          </a:p>
        </p:txBody>
      </p:sp>
      <p:pic>
        <p:nvPicPr>
          <p:cNvPr id="4" name="Picture 2" descr="C:\Users\Acer\AppData\Local\Microsoft\Windows\Temporary Internet Files\Content.IE5\EU3A1RIN\red-compass[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44408" y="1700808"/>
            <a:ext cx="982171" cy="649989"/>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1314</TotalTime>
  <Words>1892</Words>
  <Application>Microsoft Macintosh PowerPoint</Application>
  <PresentationFormat>On-screen Show (4:3)</PresentationFormat>
  <Paragraphs>496</Paragraphs>
  <Slides>26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Berlin Sans FB Demi</vt:lpstr>
      <vt:lpstr>Bernard MT Condensed</vt:lpstr>
      <vt:lpstr>Calibri</vt:lpstr>
      <vt:lpstr>Century Gothic</vt:lpstr>
      <vt:lpstr>Courier New</vt:lpstr>
      <vt:lpstr>Freestyle Script</vt:lpstr>
      <vt:lpstr>Mistral</vt:lpstr>
      <vt:lpstr>Times New Roman</vt:lpstr>
      <vt:lpstr>Wingdings</vt:lpstr>
      <vt:lpstr>Office Theme</vt:lpstr>
      <vt:lpstr>RIVER ART COMPETITION</vt:lpstr>
      <vt:lpstr>JOINTLY ORGANIZED BY</vt:lpstr>
      <vt:lpstr>POTENTIAL COLLABORATORS</vt:lpstr>
      <vt:lpstr>CONTENTS</vt:lpstr>
      <vt:lpstr>SMART PARTNERSHIP INCLUSIVITY</vt:lpstr>
      <vt:lpstr>PowerPoint Presentation</vt:lpstr>
      <vt:lpstr>PROJECT OBJECTIVES</vt:lpstr>
      <vt:lpstr>PROJECT’S OBJECTIVES ALIGNMENT TO RCE  SDG  SMART City </vt:lpstr>
      <vt:lpstr>FOCUS SCOPE AREA</vt:lpstr>
      <vt:lpstr>INTENDED PARTICIPANTS</vt:lpstr>
      <vt:lpstr>COMPETITION CATEGORIES</vt:lpstr>
      <vt:lpstr>COMPETITION 1: PAINTING</vt:lpstr>
      <vt:lpstr>COMPETITION 2: SCULPTURE</vt:lpstr>
      <vt:lpstr>COMPETITION 3: POETRY </vt:lpstr>
      <vt:lpstr>COMPETITION ASSESSMENT  </vt:lpstr>
      <vt:lpstr>COMPETITION PRIZES </vt:lpstr>
      <vt:lpstr>EVENT TIMELINE</vt:lpstr>
      <vt:lpstr>PROGRAMME ITINERARY</vt:lpstr>
      <vt:lpstr>SITE LAYOUT</vt:lpstr>
      <vt:lpstr>PROPOSED BUDGET PRIZE-GIVING CEREMONY (22nd JULY 19)</vt:lpstr>
      <vt:lpstr>PROPOSED BUDGET – CONT.</vt:lpstr>
      <vt:lpstr>RISK ASSESSMENT</vt:lpstr>
      <vt:lpstr>EXPECTED OUTCOMES</vt:lpstr>
      <vt:lpstr>EVALUATION METHODS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Art Competition In Conjunction with Perayaan Hari Sarawak “Our River, Our Life”</dc:title>
  <dc:creator>ShErRy_DuNsT</dc:creator>
  <cp:lastModifiedBy>Francesca Enchang</cp:lastModifiedBy>
  <cp:revision>99</cp:revision>
  <cp:lastPrinted>2019-04-04T03:35:25Z</cp:lastPrinted>
  <dcterms:created xsi:type="dcterms:W3CDTF">2019-03-12T13:15:40Z</dcterms:created>
  <dcterms:modified xsi:type="dcterms:W3CDTF">2019-09-03T10:05:50Z</dcterms:modified>
</cp:coreProperties>
</file>