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7" r:id="rId9"/>
    <p:sldId id="262" r:id="rId10"/>
    <p:sldId id="263" r:id="rId11"/>
    <p:sldId id="264" r:id="rId12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46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jpeg"/><Relationship Id="rId3" Type="http://schemas.openxmlformats.org/officeDocument/2006/relationships/image" Target="../media/image17.png"/><Relationship Id="rId7" Type="http://schemas.openxmlformats.org/officeDocument/2006/relationships/image" Target="../media/image89.png"/><Relationship Id="rId12" Type="http://schemas.openxmlformats.org/officeDocument/2006/relationships/image" Target="../media/image9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11" Type="http://schemas.openxmlformats.org/officeDocument/2006/relationships/image" Target="../media/image93.jpeg"/><Relationship Id="rId5" Type="http://schemas.openxmlformats.org/officeDocument/2006/relationships/image" Target="../media/image87.png"/><Relationship Id="rId15" Type="http://schemas.openxmlformats.org/officeDocument/2006/relationships/image" Target="../media/image97.jpe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2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31.jpeg"/><Relationship Id="rId17" Type="http://schemas.openxmlformats.org/officeDocument/2006/relationships/image" Target="../media/image28.JPG"/><Relationship Id="rId2" Type="http://schemas.openxmlformats.org/officeDocument/2006/relationships/image" Target="../media/image7.png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0.jpeg"/><Relationship Id="rId5" Type="http://schemas.openxmlformats.org/officeDocument/2006/relationships/image" Target="../media/image20.pn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9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38.jpeg"/><Relationship Id="rId2" Type="http://schemas.openxmlformats.org/officeDocument/2006/relationships/image" Target="../media/image7.png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7.jpeg"/><Relationship Id="rId5" Type="http://schemas.openxmlformats.org/officeDocument/2006/relationships/image" Target="../media/image20.png"/><Relationship Id="rId15" Type="http://schemas.openxmlformats.org/officeDocument/2006/relationships/image" Target="../media/image41.jpeg"/><Relationship Id="rId10" Type="http://schemas.openxmlformats.org/officeDocument/2006/relationships/image" Target="../media/image36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5.png"/><Relationship Id="rId2" Type="http://schemas.openxmlformats.org/officeDocument/2006/relationships/image" Target="../media/image4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42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262062" y="-3162300"/>
            <a:ext cx="18550062" cy="18550062"/>
            <a:chOff x="-941122" y="-3037325"/>
            <a:chExt cx="18550062" cy="1855006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941122" y="-3037325"/>
              <a:ext cx="18550062" cy="1855006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67" y="4968222"/>
            <a:ext cx="14125988" cy="367898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875" y="8881331"/>
            <a:ext cx="10105961" cy="68569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676266" y="1085714"/>
            <a:ext cx="612477" cy="638762"/>
            <a:chOff x="16676266" y="1085714"/>
            <a:chExt cx="612477" cy="638762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676266" y="1085714"/>
              <a:ext cx="612477" cy="63876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209002" y="5142857"/>
            <a:ext cx="537343" cy="543950"/>
            <a:chOff x="14209002" y="5142857"/>
            <a:chExt cx="537343" cy="543950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09002" y="5142857"/>
              <a:ext cx="537343" cy="5439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151304" y="-377109"/>
            <a:ext cx="3392795" cy="10841705"/>
            <a:chOff x="15151304" y="-377109"/>
            <a:chExt cx="3392795" cy="108417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1304" y="-377109"/>
              <a:ext cx="3392795" cy="108417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3041" y="736540"/>
            <a:ext cx="14749749" cy="158472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6001" y="3737684"/>
            <a:ext cx="12677918" cy="3381865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6478" y="3115020"/>
            <a:ext cx="6379219" cy="82646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86001" y="8178761"/>
            <a:ext cx="12424820" cy="1198453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76478" y="7507592"/>
            <a:ext cx="4478467" cy="82646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658599" y="1039381"/>
            <a:ext cx="513030" cy="674286"/>
            <a:chOff x="16658599" y="1039381"/>
            <a:chExt cx="513030" cy="674286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58599" y="1039381"/>
              <a:ext cx="513030" cy="674286"/>
            </a:xfrm>
            <a:prstGeom prst="rect">
              <a:avLst/>
            </a:prstGeom>
          </p:spPr>
        </p:pic>
      </p:grpSp>
      <p:grpSp>
        <p:nvGrpSpPr>
          <p:cNvPr id="18" name="그룹 17"/>
          <p:cNvGrpSpPr/>
          <p:nvPr/>
        </p:nvGrpSpPr>
        <p:grpSpPr>
          <a:xfrm>
            <a:off x="0" y="-466728"/>
            <a:ext cx="18544099" cy="10959896"/>
            <a:chOff x="0" y="-466728"/>
            <a:chExt cx="18544099" cy="10959896"/>
          </a:xfrm>
        </p:grpSpPr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57287AFF-7CDD-4061-A26C-E076B5DD6C5C}"/>
                </a:ext>
              </a:extLst>
            </p:cNvPr>
            <p:cNvSpPr/>
            <p:nvPr/>
          </p:nvSpPr>
          <p:spPr>
            <a:xfrm>
              <a:off x="0" y="-466728"/>
              <a:ext cx="18544099" cy="10959896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8" t="13232" r="278" b="946"/>
            <a:stretch/>
          </p:blipFill>
          <p:spPr>
            <a:xfrm>
              <a:off x="13115564" y="323540"/>
              <a:ext cx="4607145" cy="3953963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32" b="17483"/>
            <a:stretch/>
          </p:blipFill>
          <p:spPr>
            <a:xfrm>
              <a:off x="321861" y="5079066"/>
              <a:ext cx="6044463" cy="3674086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9" r="11074"/>
            <a:stretch/>
          </p:blipFill>
          <p:spPr>
            <a:xfrm>
              <a:off x="6581774" y="5156594"/>
              <a:ext cx="6477000" cy="3674086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44"/>
            <a:stretch/>
          </p:blipFill>
          <p:spPr>
            <a:xfrm>
              <a:off x="4904767" y="320514"/>
              <a:ext cx="7820633" cy="3929156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3" r="5122"/>
            <a:stretch/>
          </p:blipFill>
          <p:spPr>
            <a:xfrm rot="5400000">
              <a:off x="737556" y="158239"/>
              <a:ext cx="3810002" cy="4331726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9" t="27013" r="21631"/>
            <a:stretch/>
          </p:blipFill>
          <p:spPr>
            <a:xfrm>
              <a:off x="13335319" y="5209287"/>
              <a:ext cx="5029201" cy="35687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97A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56462" y="3996910"/>
            <a:ext cx="8193237" cy="2174799"/>
          </a:xfrm>
          <a:prstGeom prst="rect">
            <a:avLst/>
          </a:prstGeom>
        </p:spPr>
      </p:pic>
      <p:pic>
        <p:nvPicPr>
          <p:cNvPr id="3" name="Object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6323" y="5842248"/>
            <a:ext cx="3897546" cy="652600"/>
          </a:xfrm>
          <a:prstGeom prst="rect">
            <a:avLst/>
          </a:prstGeom>
        </p:spPr>
      </p:pic>
      <p:pic>
        <p:nvPicPr>
          <p:cNvPr id="4" name="Object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45868" y="9206649"/>
            <a:ext cx="7314429" cy="59579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8757118" y="2921206"/>
            <a:ext cx="771479" cy="1280000"/>
            <a:chOff x="8757118" y="2921206"/>
            <a:chExt cx="771479" cy="128000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57118" y="2921206"/>
              <a:ext cx="771479" cy="128000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151304" y="-377109"/>
            <a:ext cx="3392795" cy="10841705"/>
            <a:chOff x="15151304" y="-377109"/>
            <a:chExt cx="3392795" cy="108417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1304" y="-377109"/>
              <a:ext cx="3392795" cy="10841705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6420" y="5816254"/>
            <a:ext cx="6154412" cy="2328478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42773" y="3947287"/>
            <a:ext cx="3463109" cy="81268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7888113" y="3884651"/>
            <a:ext cx="844720" cy="844720"/>
            <a:chOff x="7888113" y="3884651"/>
            <a:chExt cx="844720" cy="844720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8113" y="3884651"/>
              <a:ext cx="844720" cy="844720"/>
            </a:xfrm>
            <a:prstGeom prst="rect">
              <a:avLst/>
            </a:prstGeom>
          </p:spPr>
        </p:pic>
      </p:grpSp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50451" y="3927720"/>
            <a:ext cx="851317" cy="947636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22897" y="5208811"/>
            <a:ext cx="5838929" cy="81268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7888113" y="5146169"/>
            <a:ext cx="844720" cy="844720"/>
            <a:chOff x="7888113" y="5146169"/>
            <a:chExt cx="844720" cy="84472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8113" y="5146169"/>
              <a:ext cx="844720" cy="844720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15547" y="5189238"/>
            <a:ext cx="900435" cy="947636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942773" y="6417043"/>
            <a:ext cx="4027325" cy="1381556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7888113" y="6368529"/>
            <a:ext cx="844720" cy="844720"/>
            <a:chOff x="7888113" y="6368529"/>
            <a:chExt cx="844720" cy="84472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88113" y="6368529"/>
              <a:ext cx="844720" cy="844720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46976" y="6411598"/>
            <a:ext cx="969007" cy="947636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62465" y="7592551"/>
            <a:ext cx="959915" cy="947636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6656685" y="1146666"/>
            <a:ext cx="593048" cy="593048"/>
            <a:chOff x="16656685" y="1146666"/>
            <a:chExt cx="593048" cy="593048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56685" y="1146666"/>
              <a:ext cx="593048" cy="59304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151304" y="-348537"/>
            <a:ext cx="3392795" cy="10841705"/>
            <a:chOff x="15151304" y="-348537"/>
            <a:chExt cx="3392795" cy="108417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1304" y="-348537"/>
              <a:ext cx="3392795" cy="108417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2670" y="1005585"/>
            <a:ext cx="8263290" cy="1755383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6001" y="3723230"/>
            <a:ext cx="10178393" cy="325497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992" y="2785030"/>
            <a:ext cx="3095390" cy="82646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99754" y="7032782"/>
            <a:ext cx="6244098" cy="283601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98992" y="6267116"/>
            <a:ext cx="5450531" cy="82646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642718" y="1043810"/>
            <a:ext cx="543135" cy="722571"/>
            <a:chOff x="16642718" y="1043810"/>
            <a:chExt cx="543135" cy="72257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42718" y="1043810"/>
              <a:ext cx="543135" cy="722571"/>
            </a:xfrm>
            <a:prstGeom prst="rect">
              <a:avLst/>
            </a:prstGeom>
          </p:spPr>
        </p:pic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7287AFF-7CDD-4061-A26C-E076B5DD6C5C}"/>
              </a:ext>
            </a:extLst>
          </p:cNvPr>
          <p:cNvSpPr/>
          <p:nvPr/>
        </p:nvSpPr>
        <p:spPr>
          <a:xfrm>
            <a:off x="6459" y="-436205"/>
            <a:ext cx="18544099" cy="10959896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561895" y="1043810"/>
            <a:ext cx="10106105" cy="8906235"/>
            <a:chOff x="561895" y="1043810"/>
            <a:chExt cx="10106105" cy="8906235"/>
          </a:xfrm>
        </p:grpSpPr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BBB7D7BC-974A-4561-89D9-ECB99560A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1000" t="37576" r="4577" b="12821"/>
            <a:stretch/>
          </p:blipFill>
          <p:spPr>
            <a:xfrm>
              <a:off x="561895" y="1043810"/>
              <a:ext cx="10106105" cy="4550159"/>
            </a:xfrm>
            <a:prstGeom prst="rect">
              <a:avLst/>
            </a:prstGeom>
          </p:spPr>
        </p:pic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EB7D5AD4-E9CB-42DB-917D-47E135FD88EA}"/>
                </a:ext>
              </a:extLst>
            </p:cNvPr>
            <p:cNvGrpSpPr/>
            <p:nvPr/>
          </p:nvGrpSpPr>
          <p:grpSpPr>
            <a:xfrm>
              <a:off x="561895" y="5698965"/>
              <a:ext cx="7972505" cy="4251080"/>
              <a:chOff x="-6767360" y="6853937"/>
              <a:chExt cx="7972505" cy="4086591"/>
            </a:xfrm>
          </p:grpSpPr>
          <p:pic>
            <p:nvPicPr>
              <p:cNvPr id="30" name="그림 29">
                <a:extLst>
                  <a:ext uri="{FF2B5EF4-FFF2-40B4-BE49-F238E27FC236}">
                    <a16:creationId xmlns:a16="http://schemas.microsoft.com/office/drawing/2014/main" id="{CBD29740-3E6C-47B2-99FF-D1892D9E15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2940" t="35257" r="14044" b="15255"/>
              <a:stretch/>
            </p:blipFill>
            <p:spPr>
              <a:xfrm>
                <a:off x="-6767360" y="6853937"/>
                <a:ext cx="5181600" cy="3540319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2750EC6-6FEC-4815-A9F4-A00FAD3DB960}"/>
                  </a:ext>
                </a:extLst>
              </p:cNvPr>
              <p:cNvSpPr txBox="1"/>
              <p:nvPr/>
            </p:nvSpPr>
            <p:spPr>
              <a:xfrm>
                <a:off x="-6515322" y="10437553"/>
                <a:ext cx="7720467" cy="50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The attached figure is the actual data</a:t>
                </a:r>
                <a:endParaRPr lang="ko-KR" altLang="en-US" sz="28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  <p:pic>
          <p:nvPicPr>
            <p:cNvPr id="29" name="그림 2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03" t="5128" r="11489" b="10558"/>
            <a:stretch/>
          </p:blipFill>
          <p:spPr>
            <a:xfrm rot="5400000">
              <a:off x="6518265" y="5165755"/>
              <a:ext cx="3598428" cy="4701042"/>
            </a:xfrm>
            <a:prstGeom prst="rect">
              <a:avLst/>
            </a:prstGeom>
          </p:spPr>
        </p:pic>
      </p:grpSp>
      <p:grpSp>
        <p:nvGrpSpPr>
          <p:cNvPr id="33" name="그룹 32"/>
          <p:cNvGrpSpPr/>
          <p:nvPr/>
        </p:nvGrpSpPr>
        <p:grpSpPr>
          <a:xfrm>
            <a:off x="12168478" y="905108"/>
            <a:ext cx="5479183" cy="4924191"/>
            <a:chOff x="12168478" y="905108"/>
            <a:chExt cx="5479183" cy="4924191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8478" y="905108"/>
              <a:ext cx="5479183" cy="492419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750EC6-6FEC-4815-A9F4-A00FAD3DB960}"/>
                </a:ext>
              </a:extLst>
            </p:cNvPr>
            <p:cNvSpPr txBox="1"/>
            <p:nvPr/>
          </p:nvSpPr>
          <p:spPr>
            <a:xfrm>
              <a:off x="12437165" y="1659386"/>
              <a:ext cx="46775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&lt;Domestic Activities&gt;</a:t>
              </a:r>
              <a:endParaRPr lang="ko-KR" altLang="en-US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750EC6-6FEC-4815-A9F4-A00FAD3DB960}"/>
                </a:ext>
              </a:extLst>
            </p:cNvPr>
            <p:cNvSpPr txBox="1"/>
            <p:nvPr/>
          </p:nvSpPr>
          <p:spPr>
            <a:xfrm>
              <a:off x="12284247" y="2562104"/>
              <a:ext cx="468467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 algn="ctr">
                <a:buAutoNum type="arabicPeriod"/>
              </a:pP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Plastic straws related </a:t>
              </a: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training</a:t>
              </a:r>
            </a:p>
            <a:p>
              <a:pPr marL="514350" indent="-514350" algn="ctr">
                <a:buAutoNum type="arabicPeriod"/>
              </a:pPr>
              <a:endParaRPr lang="en-US" altLang="ko-KR" sz="2800" dirty="0" smtClean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  <a:p>
              <a:pPr marL="514350" indent="-514350" algn="ctr">
                <a:buAutoNum type="arabicPeriod"/>
              </a:pP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Attach </a:t>
              </a: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educational materials in the cafe </a:t>
              </a:r>
              <a:endParaRPr lang="ko-KR" altLang="en-US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151304" y="-348537"/>
            <a:ext cx="3392795" cy="10841705"/>
            <a:chOff x="15151304" y="-348537"/>
            <a:chExt cx="3392795" cy="108417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1304" y="-348537"/>
              <a:ext cx="3392795" cy="108417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2670" y="1005585"/>
            <a:ext cx="8263290" cy="1755383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6001" y="3723230"/>
            <a:ext cx="10178393" cy="325497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992" y="2785030"/>
            <a:ext cx="3095390" cy="82646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99754" y="7032782"/>
            <a:ext cx="6244098" cy="283601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98992" y="6267116"/>
            <a:ext cx="5450531" cy="82646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642718" y="1043810"/>
            <a:ext cx="543135" cy="722571"/>
            <a:chOff x="16642718" y="1043810"/>
            <a:chExt cx="543135" cy="72257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42718" y="1043810"/>
              <a:ext cx="543135" cy="722571"/>
            </a:xfrm>
            <a:prstGeom prst="rect">
              <a:avLst/>
            </a:prstGeom>
          </p:spPr>
        </p:pic>
      </p:grp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57287AFF-7CDD-4061-A26C-E076B5DD6C5C}"/>
              </a:ext>
            </a:extLst>
          </p:cNvPr>
          <p:cNvSpPr/>
          <p:nvPr/>
        </p:nvSpPr>
        <p:spPr>
          <a:xfrm>
            <a:off x="6459" y="-436205"/>
            <a:ext cx="18544099" cy="10959896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445114" y="163997"/>
            <a:ext cx="10193784" cy="10298606"/>
            <a:chOff x="445114" y="163997"/>
            <a:chExt cx="10193784" cy="10298606"/>
          </a:xfrm>
        </p:grpSpPr>
        <p:grpSp>
          <p:nvGrpSpPr>
            <p:cNvPr id="16" name="그룹 15"/>
            <p:cNvGrpSpPr/>
            <p:nvPr/>
          </p:nvGrpSpPr>
          <p:grpSpPr>
            <a:xfrm>
              <a:off x="648107" y="163997"/>
              <a:ext cx="9398921" cy="3370317"/>
              <a:chOff x="654194" y="593293"/>
              <a:chExt cx="9752025" cy="3699937"/>
            </a:xfrm>
          </p:grpSpPr>
          <p:grpSp>
            <p:nvGrpSpPr>
              <p:cNvPr id="28" name="그룹 27"/>
              <p:cNvGrpSpPr/>
              <p:nvPr/>
            </p:nvGrpSpPr>
            <p:grpSpPr>
              <a:xfrm>
                <a:off x="654194" y="593293"/>
                <a:ext cx="9752025" cy="3139220"/>
                <a:chOff x="695851" y="2564027"/>
                <a:chExt cx="11291154" cy="3332681"/>
              </a:xfrm>
            </p:grpSpPr>
            <p:pic>
              <p:nvPicPr>
                <p:cNvPr id="30" name="그림 29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473" t="17581" r="7220" b="18882"/>
                <a:stretch/>
              </p:blipFill>
              <p:spPr>
                <a:xfrm>
                  <a:off x="6119605" y="2564027"/>
                  <a:ext cx="5867400" cy="3316399"/>
                </a:xfrm>
                <a:prstGeom prst="rect">
                  <a:avLst/>
                </a:prstGeom>
              </p:spPr>
            </p:pic>
            <p:pic>
              <p:nvPicPr>
                <p:cNvPr id="31" name="그림 30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238" t="23047" r="13695" b="20742"/>
                <a:stretch/>
              </p:blipFill>
              <p:spPr>
                <a:xfrm>
                  <a:off x="695851" y="2573827"/>
                  <a:ext cx="5370652" cy="3322881"/>
                </a:xfrm>
                <a:prstGeom prst="rect">
                  <a:avLst/>
                </a:prstGeom>
              </p:spPr>
            </p:pic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750EC6-6FEC-4815-A9F4-A00FAD3DB960}"/>
                  </a:ext>
                </a:extLst>
              </p:cNvPr>
              <p:cNvSpPr txBox="1"/>
              <p:nvPr/>
            </p:nvSpPr>
            <p:spPr>
              <a:xfrm>
                <a:off x="1611915" y="3718839"/>
                <a:ext cx="7625760" cy="57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71550" lvl="1" indent="-514350" algn="ctr">
                  <a:buAutoNum type="arabicPeriod"/>
                </a:pPr>
                <a:r>
                  <a:rPr lang="en-US" altLang="ko-KR" sz="2800" dirty="0" smtClean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Visit 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the Bandar </a:t>
                </a:r>
                <a:r>
                  <a:rPr lang="en-US" altLang="ko-KR" sz="2800" dirty="0" err="1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Gbang</a:t>
                </a:r>
                <a:r>
                  <a:rPr lang="en-US" altLang="ko-KR" sz="2800" dirty="0"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 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landfill</a:t>
                </a:r>
              </a:p>
            </p:txBody>
          </p:sp>
        </p:grpSp>
        <p:grpSp>
          <p:nvGrpSpPr>
            <p:cNvPr id="17" name="그룹 16"/>
            <p:cNvGrpSpPr/>
            <p:nvPr/>
          </p:nvGrpSpPr>
          <p:grpSpPr>
            <a:xfrm>
              <a:off x="685583" y="3467087"/>
              <a:ext cx="9568278" cy="3618991"/>
              <a:chOff x="587729" y="4471837"/>
              <a:chExt cx="9997444" cy="3890205"/>
            </a:xfrm>
          </p:grpSpPr>
          <p:grpSp>
            <p:nvGrpSpPr>
              <p:cNvPr id="24" name="그룹 23"/>
              <p:cNvGrpSpPr/>
              <p:nvPr/>
            </p:nvGrpSpPr>
            <p:grpSpPr>
              <a:xfrm>
                <a:off x="587729" y="4471837"/>
                <a:ext cx="9781333" cy="3245683"/>
                <a:chOff x="2669060" y="5399798"/>
                <a:chExt cx="8515030" cy="3194509"/>
              </a:xfrm>
            </p:grpSpPr>
            <p:pic>
              <p:nvPicPr>
                <p:cNvPr id="26" name="그림 25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24745" y="5399798"/>
                  <a:ext cx="4259345" cy="3194509"/>
                </a:xfrm>
                <a:prstGeom prst="rect">
                  <a:avLst/>
                </a:prstGeom>
              </p:spPr>
            </p:pic>
            <p:pic>
              <p:nvPicPr>
                <p:cNvPr id="27" name="그림 26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9060" y="5402542"/>
                  <a:ext cx="4255686" cy="3191765"/>
                </a:xfrm>
                <a:prstGeom prst="rect">
                  <a:avLst/>
                </a:prstGeom>
              </p:spPr>
            </p:pic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2750EC6-6FEC-4815-A9F4-A00FAD3DB960}"/>
                  </a:ext>
                </a:extLst>
              </p:cNvPr>
              <p:cNvSpPr txBox="1"/>
              <p:nvPr/>
            </p:nvSpPr>
            <p:spPr>
              <a:xfrm>
                <a:off x="603653" y="7799611"/>
                <a:ext cx="9981520" cy="562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r>
                  <a:rPr lang="en-US" altLang="ko-KR" sz="2800" dirty="0" smtClean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2. Visit 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project-related schools and restaurants</a:t>
                </a: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445114" y="7199717"/>
              <a:ext cx="10193784" cy="3262886"/>
              <a:chOff x="127521" y="7039003"/>
              <a:chExt cx="10193784" cy="3262886"/>
            </a:xfrm>
          </p:grpSpPr>
          <p:grpSp>
            <p:nvGrpSpPr>
              <p:cNvPr id="19" name="그룹 18"/>
              <p:cNvGrpSpPr/>
              <p:nvPr/>
            </p:nvGrpSpPr>
            <p:grpSpPr>
              <a:xfrm>
                <a:off x="127521" y="7039003"/>
                <a:ext cx="10193784" cy="2741604"/>
                <a:chOff x="3064055" y="5582046"/>
                <a:chExt cx="13877617" cy="3468062"/>
              </a:xfrm>
            </p:grpSpPr>
            <p:pic>
              <p:nvPicPr>
                <p:cNvPr id="21" name="그림 2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64055" y="5597232"/>
                  <a:ext cx="4583585" cy="3437689"/>
                </a:xfrm>
                <a:prstGeom prst="rect">
                  <a:avLst/>
                </a:prstGeom>
              </p:spPr>
            </p:pic>
            <p:pic>
              <p:nvPicPr>
                <p:cNvPr id="22" name="그림 21"/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355344" y="5584587"/>
                  <a:ext cx="4586328" cy="3439746"/>
                </a:xfrm>
                <a:prstGeom prst="rect">
                  <a:avLst/>
                </a:prstGeom>
              </p:spPr>
            </p:pic>
            <p:pic>
              <p:nvPicPr>
                <p:cNvPr id="23" name="그림 22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75514" y="5582046"/>
                  <a:ext cx="4624082" cy="3468062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2750EC6-6FEC-4815-A9F4-A00FAD3DB960}"/>
                  </a:ext>
                </a:extLst>
              </p:cNvPr>
              <p:cNvSpPr txBox="1"/>
              <p:nvPr/>
            </p:nvSpPr>
            <p:spPr>
              <a:xfrm>
                <a:off x="2515599" y="9778669"/>
                <a:ext cx="539513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r>
                  <a:rPr lang="en-US" altLang="ko-KR" sz="2400" dirty="0" smtClean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3. 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에스코어 드림 6 Bold" panose="020B0703030302020204" pitchFamily="34" charset="-127"/>
                    <a:ea typeface="에스코어 드림 6 Bold" panose="020B0703030302020204" pitchFamily="34" charset="-127"/>
                  </a:rPr>
                  <a:t>Visit waste bank</a:t>
                </a:r>
                <a:endParaRPr lang="ko-KR" altLang="en-US" sz="28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endParaRPr>
              </a:p>
            </p:txBody>
          </p:sp>
        </p:grpSp>
      </p:grpSp>
      <p:grpSp>
        <p:nvGrpSpPr>
          <p:cNvPr id="33" name="그룹 32"/>
          <p:cNvGrpSpPr/>
          <p:nvPr/>
        </p:nvGrpSpPr>
        <p:grpSpPr>
          <a:xfrm>
            <a:off x="11501713" y="905108"/>
            <a:ext cx="6400461" cy="4924191"/>
            <a:chOff x="10773484" y="905109"/>
            <a:chExt cx="6088447" cy="4564380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7745" y="905109"/>
              <a:ext cx="5212080" cy="456438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750EC6-6FEC-4815-A9F4-A00FAD3DB960}"/>
                </a:ext>
              </a:extLst>
            </p:cNvPr>
            <p:cNvSpPr txBox="1"/>
            <p:nvPr/>
          </p:nvSpPr>
          <p:spPr>
            <a:xfrm>
              <a:off x="10773484" y="1339926"/>
              <a:ext cx="6088447" cy="3680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&lt;Explore overseas</a:t>
              </a: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&gt;</a:t>
              </a:r>
            </a:p>
            <a:p>
              <a:pPr lvl="1" algn="ctr"/>
              <a:endParaRPr lang="en-US" altLang="ko-KR" sz="2800" dirty="0" smtClean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  <a:p>
              <a:pPr marL="971550" lvl="1" indent="-514350" algn="ctr">
                <a:buAutoNum type="arabicPeriod"/>
              </a:pP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Visit the Bandar </a:t>
              </a:r>
              <a:r>
                <a:rPr lang="en-US" altLang="ko-KR" sz="2800" dirty="0" err="1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Gbang</a:t>
              </a: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</a:t>
              </a: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landfill</a:t>
              </a:r>
            </a:p>
            <a:p>
              <a:pPr marL="971550" lvl="1" indent="-514350" algn="ctr">
                <a:buAutoNum type="arabicPeriod"/>
              </a:pPr>
              <a:endParaRPr lang="en-US" altLang="ko-KR" sz="2800" dirty="0" smtClean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  <a:p>
              <a:pPr marL="971550" lvl="1" indent="-514350" algn="ctr">
                <a:buAutoNum type="arabicPeriod"/>
              </a:pP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Visit </a:t>
              </a: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project-related schools and </a:t>
              </a: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restaurants</a:t>
              </a:r>
            </a:p>
            <a:p>
              <a:pPr marL="971550" lvl="1" indent="-514350" algn="ctr">
                <a:buAutoNum type="arabicPeriod"/>
              </a:pPr>
              <a:endParaRPr lang="en-US" altLang="ko-KR" sz="2800" dirty="0" smtClean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  <a:p>
              <a:pPr marL="971550" lvl="1" indent="-514350" algn="ctr">
                <a:buAutoNum type="arabicPeriod"/>
              </a:pP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Visit </a:t>
              </a: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waste bank</a:t>
              </a:r>
              <a:endParaRPr lang="ko-KR" altLang="en-US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3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5151304" y="-348537"/>
            <a:ext cx="3392795" cy="10841705"/>
            <a:chOff x="15151304" y="-348537"/>
            <a:chExt cx="3392795" cy="108417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151304" y="-348537"/>
              <a:ext cx="3392795" cy="108417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92670" y="1005585"/>
            <a:ext cx="8263290" cy="1755383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6001" y="3723230"/>
            <a:ext cx="10178393" cy="3254972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98992" y="2785030"/>
            <a:ext cx="3095390" cy="82646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99754" y="7032782"/>
            <a:ext cx="6244098" cy="283601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98992" y="6267116"/>
            <a:ext cx="5450531" cy="82646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6642718" y="1043810"/>
            <a:ext cx="543135" cy="722571"/>
            <a:chOff x="16642718" y="1043810"/>
            <a:chExt cx="543135" cy="72257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42718" y="1043810"/>
              <a:ext cx="543135" cy="722571"/>
            </a:xfrm>
            <a:prstGeom prst="rect">
              <a:avLst/>
            </a:prstGeom>
          </p:spPr>
        </p:pic>
      </p:grp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57287AFF-7CDD-4061-A26C-E076B5DD6C5C}"/>
              </a:ext>
            </a:extLst>
          </p:cNvPr>
          <p:cNvSpPr/>
          <p:nvPr/>
        </p:nvSpPr>
        <p:spPr>
          <a:xfrm>
            <a:off x="0" y="-466728"/>
            <a:ext cx="18544099" cy="10959896"/>
          </a:xfrm>
          <a:prstGeom prst="rect">
            <a:avLst/>
          </a:prstGeom>
          <a:solidFill>
            <a:schemeClr val="tx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993052" y="609221"/>
            <a:ext cx="8836750" cy="9648100"/>
            <a:chOff x="993052" y="609221"/>
            <a:chExt cx="8836750" cy="9648100"/>
          </a:xfrm>
        </p:grpSpPr>
        <p:grpSp>
          <p:nvGrpSpPr>
            <p:cNvPr id="32" name="그룹 31"/>
            <p:cNvGrpSpPr/>
            <p:nvPr/>
          </p:nvGrpSpPr>
          <p:grpSpPr>
            <a:xfrm>
              <a:off x="993052" y="609221"/>
              <a:ext cx="8836750" cy="9077289"/>
              <a:chOff x="993052" y="609221"/>
              <a:chExt cx="8836750" cy="9077289"/>
            </a:xfrm>
          </p:grpSpPr>
          <p:grpSp>
            <p:nvGrpSpPr>
              <p:cNvPr id="38" name="그룹 37"/>
              <p:cNvGrpSpPr/>
              <p:nvPr/>
            </p:nvGrpSpPr>
            <p:grpSpPr>
              <a:xfrm>
                <a:off x="993052" y="609221"/>
                <a:ext cx="8836750" cy="3198978"/>
                <a:chOff x="11100058" y="489069"/>
                <a:chExt cx="11381655" cy="4030282"/>
              </a:xfrm>
            </p:grpSpPr>
            <p:grpSp>
              <p:nvGrpSpPr>
                <p:cNvPr id="44" name="그룹 43"/>
                <p:cNvGrpSpPr/>
                <p:nvPr/>
              </p:nvGrpSpPr>
              <p:grpSpPr>
                <a:xfrm>
                  <a:off x="11100058" y="489069"/>
                  <a:ext cx="11381655" cy="3366721"/>
                  <a:chOff x="11100058" y="489069"/>
                  <a:chExt cx="11381655" cy="3366721"/>
                </a:xfrm>
              </p:grpSpPr>
              <p:pic>
                <p:nvPicPr>
                  <p:cNvPr id="46" name="그림 45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100058" y="489069"/>
                    <a:ext cx="5960533" cy="3352801"/>
                  </a:xfrm>
                  <a:prstGeom prst="rect">
                    <a:avLst/>
                  </a:prstGeom>
                </p:spPr>
              </p:pic>
              <p:pic>
                <p:nvPicPr>
                  <p:cNvPr id="47" name="그림 46"/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150890" y="489070"/>
                    <a:ext cx="5330823" cy="336672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2750EC6-6FEC-4815-A9F4-A00FAD3DB960}"/>
                    </a:ext>
                  </a:extLst>
                </p:cNvPr>
                <p:cNvSpPr txBox="1"/>
                <p:nvPr/>
              </p:nvSpPr>
              <p:spPr>
                <a:xfrm>
                  <a:off x="13103202" y="3860164"/>
                  <a:ext cx="7393357" cy="6591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 algn="ctr"/>
                  <a:r>
                    <a:rPr lang="en-US" altLang="ko-KR" sz="2800" dirty="0">
                      <a:solidFill>
                        <a:schemeClr val="bg1"/>
                      </a:solidFill>
                      <a:latin typeface="에스코어 드림 6 Bold" panose="020B0703030302020204" pitchFamily="34" charset="-127"/>
                      <a:ea typeface="에스코어 드림 6 Bold" panose="020B0703030302020204" pitchFamily="34" charset="-127"/>
                    </a:rPr>
                    <a:t>4. Beach cleanup activities</a:t>
                  </a:r>
                </a:p>
              </p:txBody>
            </p:sp>
          </p:grpSp>
          <p:grpSp>
            <p:nvGrpSpPr>
              <p:cNvPr id="39" name="그룹 38"/>
              <p:cNvGrpSpPr/>
              <p:nvPr/>
            </p:nvGrpSpPr>
            <p:grpSpPr>
              <a:xfrm>
                <a:off x="993052" y="3835489"/>
                <a:ext cx="8835506" cy="5851021"/>
                <a:chOff x="993052" y="4054051"/>
                <a:chExt cx="8835506" cy="5851021"/>
              </a:xfrm>
            </p:grpSpPr>
            <p:pic>
              <p:nvPicPr>
                <p:cNvPr id="40" name="그림 39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3392"/>
                <a:stretch/>
              </p:blipFill>
              <p:spPr>
                <a:xfrm>
                  <a:off x="993052" y="4078286"/>
                  <a:ext cx="4334964" cy="2924145"/>
                </a:xfrm>
                <a:prstGeom prst="rect">
                  <a:avLst/>
                </a:prstGeom>
              </p:spPr>
            </p:pic>
            <p:pic>
              <p:nvPicPr>
                <p:cNvPr id="41" name="그림 40"/>
                <p:cNvPicPr>
                  <a:picLocks noChangeAspect="1"/>
                </p:cNvPicPr>
                <p:nvPr/>
              </p:nvPicPr>
              <p:blipFill rotWithShape="1"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459"/>
                <a:stretch/>
              </p:blipFill>
              <p:spPr>
                <a:xfrm>
                  <a:off x="993053" y="7123936"/>
                  <a:ext cx="4334964" cy="2781136"/>
                </a:xfrm>
                <a:prstGeom prst="rect">
                  <a:avLst/>
                </a:prstGeom>
              </p:spPr>
            </p:pic>
            <p:pic>
              <p:nvPicPr>
                <p:cNvPr id="42" name="그림 41"/>
                <p:cNvPicPr>
                  <a:picLocks noChangeAspect="1"/>
                </p:cNvPicPr>
                <p:nvPr/>
              </p:nvPicPr>
              <p:blipFill rotWithShape="1"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008"/>
                <a:stretch/>
              </p:blipFill>
              <p:spPr>
                <a:xfrm>
                  <a:off x="5372710" y="7156174"/>
                  <a:ext cx="4455848" cy="2742969"/>
                </a:xfrm>
                <a:prstGeom prst="rect">
                  <a:avLst/>
                </a:prstGeom>
              </p:spPr>
            </p:pic>
            <p:pic>
              <p:nvPicPr>
                <p:cNvPr id="43" name="그림 42"/>
                <p:cNvPicPr>
                  <a:picLocks noChangeAspect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2528"/>
                <a:stretch/>
              </p:blipFill>
              <p:spPr>
                <a:xfrm>
                  <a:off x="5371266" y="4054051"/>
                  <a:ext cx="4457291" cy="2924145"/>
                </a:xfrm>
                <a:prstGeom prst="rect">
                  <a:avLst/>
                </a:prstGeom>
              </p:spPr>
            </p:pic>
          </p:grp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2750EC6-6FEC-4815-A9F4-A00FAD3DB960}"/>
                </a:ext>
              </a:extLst>
            </p:cNvPr>
            <p:cNvSpPr txBox="1"/>
            <p:nvPr/>
          </p:nvSpPr>
          <p:spPr>
            <a:xfrm>
              <a:off x="2286000" y="9734101"/>
              <a:ext cx="5761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altLang="ko-KR" sz="28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5. </a:t>
              </a:r>
              <a:r>
                <a:rPr lang="en-US" altLang="ko-KR" sz="2800" dirty="0" err="1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ciliwung</a:t>
              </a:r>
              <a:r>
                <a:rPr lang="en-US" altLang="ko-KR" sz="2800" dirty="0">
                  <a:solidFill>
                    <a:schemeClr val="bg1"/>
                  </a:solidFill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river trekking</a:t>
              </a:r>
              <a:endParaRPr lang="ko-KR" altLang="en-US" sz="2800" dirty="0"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  <p:grpSp>
        <p:nvGrpSpPr>
          <p:cNvPr id="48" name="그룹 47"/>
          <p:cNvGrpSpPr/>
          <p:nvPr/>
        </p:nvGrpSpPr>
        <p:grpSpPr>
          <a:xfrm>
            <a:off x="11486533" y="905108"/>
            <a:ext cx="6400461" cy="4924191"/>
            <a:chOff x="10759044" y="905109"/>
            <a:chExt cx="6088447" cy="4564380"/>
          </a:xfrm>
        </p:grpSpPr>
        <p:pic>
          <p:nvPicPr>
            <p:cNvPr id="49" name="그림 4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7745" y="905109"/>
              <a:ext cx="5212080" cy="4564380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2750EC6-6FEC-4815-A9F4-A00FAD3DB960}"/>
                </a:ext>
              </a:extLst>
            </p:cNvPr>
            <p:cNvSpPr txBox="1"/>
            <p:nvPr/>
          </p:nvSpPr>
          <p:spPr>
            <a:xfrm>
              <a:off x="10759044" y="2231322"/>
              <a:ext cx="6088447" cy="1283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/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4. Beach cleanup </a:t>
              </a:r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activities</a:t>
              </a:r>
            </a:p>
            <a:p>
              <a:pPr lvl="1" algn="ctr"/>
              <a:endParaRPr lang="en-US" altLang="ko-KR" sz="2800" dirty="0" smtClean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  <a:p>
              <a:pPr lvl="1" algn="ctr"/>
              <a:r>
                <a:rPr lang="en-US" altLang="ko-KR" sz="2800" dirty="0" smtClean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5</a:t>
              </a: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. </a:t>
              </a:r>
              <a:r>
                <a:rPr lang="en-US" altLang="ko-KR" sz="2800" dirty="0" err="1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ciliwung</a:t>
              </a:r>
              <a:r>
                <a:rPr lang="en-US" altLang="ko-KR" sz="2800" dirty="0">
                  <a:latin typeface="에스코어 드림 6 Bold" panose="020B0703030302020204" pitchFamily="34" charset="-127"/>
                  <a:ea typeface="에스코어 드림 6 Bold" panose="020B0703030302020204" pitchFamily="34" charset="-127"/>
                </a:rPr>
                <a:t> river trekking</a:t>
              </a:r>
              <a:endParaRPr lang="ko-KR" altLang="en-US" sz="2800" dirty="0">
                <a:latin typeface="에스코어 드림 6 Bold" panose="020B0703030302020204" pitchFamily="34" charset="-127"/>
                <a:ea typeface="에스코어 드림 6 Bold" panose="020B0703030302020204" pitchFamily="34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71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33333" y="-128079"/>
            <a:ext cx="18748571" cy="5225222"/>
            <a:chOff x="-133333" y="-128079"/>
            <a:chExt cx="18748571" cy="522522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333" y="-128079"/>
              <a:ext cx="18748571" cy="522522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2871" y="664543"/>
            <a:ext cx="14307972" cy="1755383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1881" y="7352377"/>
            <a:ext cx="7301324" cy="1030241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0230" y="2778982"/>
            <a:ext cx="3839042" cy="88550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2828928" y="3711429"/>
            <a:ext cx="2862857" cy="2862857"/>
            <a:chOff x="2828928" y="3711429"/>
            <a:chExt cx="2862857" cy="286285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28928" y="3711429"/>
              <a:ext cx="2862857" cy="2862857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56009" y="6725904"/>
            <a:ext cx="3051695" cy="826468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96953" y="7454725"/>
            <a:ext cx="3638697" cy="57451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1512667" y="3711429"/>
            <a:ext cx="2862857" cy="2862857"/>
            <a:chOff x="11512667" y="3711429"/>
            <a:chExt cx="2862857" cy="2862857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512667" y="3711429"/>
              <a:ext cx="2862857" cy="2862857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002963" y="6774392"/>
            <a:ext cx="4186155" cy="826468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6625706" y="1028571"/>
            <a:ext cx="555336" cy="718064"/>
            <a:chOff x="16625706" y="1028571"/>
            <a:chExt cx="555336" cy="718064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625706" y="1028571"/>
              <a:ext cx="555336" cy="718064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526573" y="2778982"/>
            <a:ext cx="4101511" cy="88550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953450" y="3197746"/>
            <a:ext cx="189407" cy="5255412"/>
            <a:chOff x="8953450" y="3197746"/>
            <a:chExt cx="189407" cy="5255412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53450" y="3197746"/>
              <a:ext cx="189407" cy="52554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33333" y="-128079"/>
            <a:ext cx="18748571" cy="5225222"/>
            <a:chOff x="-133333" y="-128079"/>
            <a:chExt cx="18748571" cy="522522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333" y="-128079"/>
              <a:ext cx="18748571" cy="522522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999" y="7386496"/>
            <a:ext cx="4515077" cy="1030241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1173" y="2557001"/>
            <a:ext cx="4911779" cy="885502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95757" y="3665714"/>
            <a:ext cx="2862857" cy="2862857"/>
            <a:chOff x="695757" y="3665714"/>
            <a:chExt cx="2862857" cy="286285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5757" y="3665714"/>
              <a:ext cx="2862857" cy="2862857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3332" y="6760019"/>
            <a:ext cx="4283640" cy="826469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52008" y="7386492"/>
            <a:ext cx="4336457" cy="239740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667714" y="3665714"/>
            <a:ext cx="2862857" cy="2862857"/>
            <a:chOff x="9667714" y="3665714"/>
            <a:chExt cx="2862857" cy="286285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667714" y="3665714"/>
              <a:ext cx="2862857" cy="2862857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42804" y="6711513"/>
            <a:ext cx="3165015" cy="826468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309171" y="7640477"/>
            <a:ext cx="4405579" cy="148596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040517" y="3665714"/>
            <a:ext cx="2862857" cy="2862857"/>
            <a:chOff x="14040517" y="3665714"/>
            <a:chExt cx="2862857" cy="286285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040517" y="3665714"/>
              <a:ext cx="2862857" cy="2862857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298668" y="6760019"/>
            <a:ext cx="4604675" cy="82646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6625706" y="1028571"/>
            <a:ext cx="555336" cy="718064"/>
            <a:chOff x="16625706" y="1028571"/>
            <a:chExt cx="555336" cy="718064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25706" y="1028571"/>
              <a:ext cx="555336" cy="71806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234280" y="3711429"/>
            <a:ext cx="2862857" cy="2862857"/>
            <a:chOff x="5234280" y="3711429"/>
            <a:chExt cx="2862857" cy="2862857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234280" y="3711429"/>
              <a:ext cx="2862857" cy="2862857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180948" y="6760019"/>
            <a:ext cx="2747511" cy="826468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18574" y="7386492"/>
            <a:ext cx="4345657" cy="2397407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12871" y="664543"/>
            <a:ext cx="14307972" cy="1755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33333" y="-128079"/>
            <a:ext cx="18748571" cy="5225222"/>
            <a:chOff x="-133333" y="-128079"/>
            <a:chExt cx="18748571" cy="522522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33333" y="-128079"/>
              <a:ext cx="18748571" cy="522522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7" y="7508582"/>
            <a:ext cx="4369745" cy="1030241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25306" y="2557002"/>
            <a:ext cx="4539398" cy="885498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721793" y="3665714"/>
            <a:ext cx="2862857" cy="2862857"/>
            <a:chOff x="721793" y="3665714"/>
            <a:chExt cx="2862857" cy="2862857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1793" y="3665714"/>
              <a:ext cx="2862857" cy="2862857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5713" y="6692637"/>
            <a:ext cx="4161040" cy="708401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239694" y="7459722"/>
            <a:ext cx="4471562" cy="1030241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071847" y="3626973"/>
            <a:ext cx="2862857" cy="2862857"/>
            <a:chOff x="10071847" y="3626973"/>
            <a:chExt cx="2862857" cy="286285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71847" y="3626973"/>
              <a:ext cx="2862857" cy="2862857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932542" y="6780229"/>
            <a:ext cx="4841458" cy="708401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464061" y="3665714"/>
            <a:ext cx="2862857" cy="2862857"/>
            <a:chOff x="14464061" y="3665714"/>
            <a:chExt cx="2862857" cy="286285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464061" y="3665714"/>
              <a:ext cx="2862857" cy="2862857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241895" y="6825306"/>
            <a:ext cx="5124896" cy="649368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5351019" y="3665714"/>
            <a:ext cx="2862857" cy="2862857"/>
            <a:chOff x="5351019" y="3665714"/>
            <a:chExt cx="2862857" cy="286285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351019" y="3665714"/>
              <a:ext cx="2862857" cy="2862857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11243" y="6780229"/>
            <a:ext cx="4960264" cy="708401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609155" y="7440352"/>
            <a:ext cx="4426939" cy="2853129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35315" y="7440353"/>
            <a:ext cx="3647586" cy="1030241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6677961" y="1066047"/>
            <a:ext cx="531449" cy="716190"/>
            <a:chOff x="16677961" y="1066047"/>
            <a:chExt cx="531449" cy="716190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677961" y="1066047"/>
              <a:ext cx="531449" cy="716190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12871" y="664543"/>
            <a:ext cx="14307972" cy="17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11058596" y="-250868"/>
            <a:ext cx="7265214" cy="10536582"/>
            <a:chOff x="11058596" y="-250868"/>
            <a:chExt cx="7265214" cy="1053658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8596" y="-250868"/>
              <a:ext cx="7265214" cy="1053658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5567619" y="-130567"/>
            <a:ext cx="2775238" cy="10519139"/>
            <a:chOff x="15567619" y="-130567"/>
            <a:chExt cx="2775238" cy="1051913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567619" y="-130567"/>
              <a:ext cx="2775238" cy="1051913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6233540" y="704474"/>
            <a:ext cx="1401242" cy="1401242"/>
            <a:chOff x="16233540" y="704474"/>
            <a:chExt cx="1401242" cy="140124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233540" y="704474"/>
              <a:ext cx="1401242" cy="1401242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950" y="606624"/>
            <a:ext cx="9584603" cy="1943621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9154" y="2810506"/>
            <a:ext cx="5006098" cy="826468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3636974"/>
            <a:ext cx="11590072" cy="5565277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6702677" y="1085714"/>
            <a:ext cx="577255" cy="638762"/>
            <a:chOff x="16702677" y="1085714"/>
            <a:chExt cx="577255" cy="638762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02677" y="1085714"/>
              <a:ext cx="577255" cy="6387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75</Words>
  <Application>Microsoft Office PowerPoint</Application>
  <PresentationFormat>사용자 지정</PresentationFormat>
  <Paragraphs>20</Paragraphs>
  <Slides>11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6" baseType="lpstr">
      <vt:lpstr>?? ??</vt:lpstr>
      <vt:lpstr>에스코어 드림 6 Bold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송 유경</cp:lastModifiedBy>
  <cp:revision>9</cp:revision>
  <dcterms:created xsi:type="dcterms:W3CDTF">2021-09-11T12:31:25Z</dcterms:created>
  <dcterms:modified xsi:type="dcterms:W3CDTF">2021-09-11T04:49:46Z</dcterms:modified>
</cp:coreProperties>
</file>