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70" r:id="rId8"/>
    <p:sldId id="264" r:id="rId9"/>
    <p:sldId id="267" r:id="rId10"/>
    <p:sldId id="268" r:id="rId11"/>
    <p:sldId id="269" r:id="rId12"/>
    <p:sldId id="262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F44E-079D-4892-AE1B-26CB34FB80DD}" type="datetimeFigureOut">
              <a:rPr lang="en-US" smtClean="0"/>
              <a:t>25-Jul-21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2B33320-A0C1-4224-A681-61EE3000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63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F44E-079D-4892-AE1B-26CB34FB80DD}" type="datetimeFigureOut">
              <a:rPr lang="en-US" smtClean="0"/>
              <a:t>25-Jul-21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B33320-A0C1-4224-A681-61EE3000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9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F44E-079D-4892-AE1B-26CB34FB80DD}" type="datetimeFigureOut">
              <a:rPr lang="en-US" smtClean="0"/>
              <a:t>25-Jul-21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B33320-A0C1-4224-A681-61EE3000E0D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5662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F44E-079D-4892-AE1B-26CB34FB80DD}" type="datetimeFigureOut">
              <a:rPr lang="en-US" smtClean="0"/>
              <a:t>25-Jul-21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B33320-A0C1-4224-A681-61EE3000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08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F44E-079D-4892-AE1B-26CB34FB80DD}" type="datetimeFigureOut">
              <a:rPr lang="en-US" smtClean="0"/>
              <a:t>25-Jul-21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B33320-A0C1-4224-A681-61EE3000E0D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344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F44E-079D-4892-AE1B-26CB34FB80DD}" type="datetimeFigureOut">
              <a:rPr lang="en-US" smtClean="0"/>
              <a:t>25-Jul-21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B33320-A0C1-4224-A681-61EE3000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08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F44E-079D-4892-AE1B-26CB34FB80DD}" type="datetimeFigureOut">
              <a:rPr lang="en-US" smtClean="0"/>
              <a:t>25-Jul-21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3320-A0C1-4224-A681-61EE3000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42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F44E-079D-4892-AE1B-26CB34FB80DD}" type="datetimeFigureOut">
              <a:rPr lang="en-US" smtClean="0"/>
              <a:t>25-Jul-21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3320-A0C1-4224-A681-61EE3000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0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F44E-079D-4892-AE1B-26CB34FB80DD}" type="datetimeFigureOut">
              <a:rPr lang="en-US" smtClean="0"/>
              <a:t>25-Jul-21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3320-A0C1-4224-A681-61EE3000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28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F44E-079D-4892-AE1B-26CB34FB80DD}" type="datetimeFigureOut">
              <a:rPr lang="en-US" smtClean="0"/>
              <a:t>25-Jul-21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B33320-A0C1-4224-A681-61EE3000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56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F44E-079D-4892-AE1B-26CB34FB80DD}" type="datetimeFigureOut">
              <a:rPr lang="en-US" smtClean="0"/>
              <a:t>25-Jul-21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B33320-A0C1-4224-A681-61EE3000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77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F44E-079D-4892-AE1B-26CB34FB80DD}" type="datetimeFigureOut">
              <a:rPr lang="en-US" smtClean="0"/>
              <a:t>25-Jul-21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B33320-A0C1-4224-A681-61EE3000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4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F44E-079D-4892-AE1B-26CB34FB80DD}" type="datetimeFigureOut">
              <a:rPr lang="en-US" smtClean="0"/>
              <a:t>25-Jul-21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3320-A0C1-4224-A681-61EE3000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32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F44E-079D-4892-AE1B-26CB34FB80DD}" type="datetimeFigureOut">
              <a:rPr lang="en-US" smtClean="0"/>
              <a:t>25-Jul-21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3320-A0C1-4224-A681-61EE3000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97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F44E-079D-4892-AE1B-26CB34FB80DD}" type="datetimeFigureOut">
              <a:rPr lang="en-US" smtClean="0"/>
              <a:t>25-Jul-21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3320-A0C1-4224-A681-61EE3000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14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F44E-079D-4892-AE1B-26CB34FB80DD}" type="datetimeFigureOut">
              <a:rPr lang="en-US" smtClean="0"/>
              <a:t>25-Jul-21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B33320-A0C1-4224-A681-61EE3000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7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9F44E-079D-4892-AE1B-26CB34FB80DD}" type="datetimeFigureOut">
              <a:rPr lang="en-US" smtClean="0"/>
              <a:t>25-Jul-21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2B33320-A0C1-4224-A681-61EE3000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3314" y="5653262"/>
            <a:ext cx="7766936" cy="105107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  <a:latin typeface="Bodoni MT Black" panose="02070A03080606020203" pitchFamily="18" charset="0"/>
              </a:rPr>
              <a:t>                                     </a:t>
            </a:r>
            <a:r>
              <a:rPr lang="en-US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Presented By-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                                            Md. </a:t>
            </a:r>
            <a:r>
              <a:rPr lang="en-US" b="1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Shariar</a:t>
            </a:r>
            <a:r>
              <a:rPr lang="en-US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Abir</a:t>
            </a:r>
            <a:r>
              <a:rPr lang="en-US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</a:p>
          <a:p>
            <a:pPr algn="l"/>
            <a:r>
              <a:rPr lang="en-US" b="1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            President(Acting) , RCE greater Dhaka Youth Forum</a:t>
            </a:r>
          </a:p>
          <a:p>
            <a:pPr algn="l"/>
            <a:endParaRPr lang="en-US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999" y="116100"/>
            <a:ext cx="1057275" cy="876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51507" y="451913"/>
            <a:ext cx="666491" cy="6126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425" y="379249"/>
            <a:ext cx="746876" cy="7339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425" y="1327794"/>
            <a:ext cx="6668330" cy="33655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68298" y="4827477"/>
            <a:ext cx="7921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Topic: Recycle Bins in campus and activities of RCE greater Dhaka youth forum to achieve sustainability goals 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9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508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Learnings that  I will implement in my work Place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set up proper waste management in hotel .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Reuse few accessories.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Encourage to use renewable energy .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plant more trees in the hotel  premises 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 water and less CO2 emission. </a:t>
            </a:r>
          </a:p>
          <a:p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53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1875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Green Hotel in Bangladesh and contribution of Youth Forum Alumni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540665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of our Alumni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Mahumudul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Hasan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currently working in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Radison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Chattogram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view hotel  as F&amp;B  Associate  .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has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replaced all plastic water bottles available at the hotel premise with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reusable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glass bottles on January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18,2021 .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also took initiative to remove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plastic straws and drink stirrers from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entire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&amp; B operation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replaced them with locally made bamboo alternatives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53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little steps matters when it comes to sustainability . If we (youth) can play a significant role to achieve the sustainability goals ,the earth will be safe for future generation to live in .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329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62" y="0"/>
            <a:ext cx="12012538" cy="6858000"/>
          </a:xfrm>
        </p:spPr>
      </p:pic>
    </p:spTree>
    <p:extLst>
      <p:ext uri="{BB962C8B-B14F-4D97-AF65-F5344CB8AC3E}">
        <p14:creationId xmlns:p14="http://schemas.microsoft.com/office/powerpoint/2010/main" val="3318142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  IUBAT Green Campus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green campus is a safe and healthy learning environment that conserves energy, resources, and money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 campus is achieved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Promoting sustainable construction design and construction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Greening the operations and maintenance of existing institute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638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Recycling Bins at Campus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580260"/>
            <a:ext cx="7380017" cy="4230880"/>
          </a:xfrm>
        </p:spPr>
      </p:pic>
    </p:spTree>
    <p:extLst>
      <p:ext uri="{BB962C8B-B14F-4D97-AF65-F5344CB8AC3E}">
        <p14:creationId xmlns:p14="http://schemas.microsoft.com/office/powerpoint/2010/main" val="2812772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 Practice among students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576" y="2176329"/>
            <a:ext cx="8417319" cy="3778250"/>
          </a:xfrm>
        </p:spPr>
      </p:pic>
    </p:spTree>
    <p:extLst>
      <p:ext uri="{BB962C8B-B14F-4D97-AF65-F5344CB8AC3E}">
        <p14:creationId xmlns:p14="http://schemas.microsoft.com/office/powerpoint/2010/main" val="3707498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Youth Forum Cleaning campaign in Campus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2133600"/>
            <a:ext cx="9012264" cy="4344112"/>
          </a:xfrm>
        </p:spPr>
      </p:pic>
    </p:spTree>
    <p:extLst>
      <p:ext uri="{BB962C8B-B14F-4D97-AF65-F5344CB8AC3E}">
        <p14:creationId xmlns:p14="http://schemas.microsoft.com/office/powerpoint/2010/main" val="1858124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6479" y="461740"/>
            <a:ext cx="8911687" cy="9910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Raising awareness about </a:t>
            </a:r>
            <a:r>
              <a:rPr lang="en-US" dirty="0" smtClean="0"/>
              <a:t>Environment among School Students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079" y="1623909"/>
            <a:ext cx="4811282" cy="448633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360" y="1623909"/>
            <a:ext cx="4836920" cy="448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91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Planting Trees in different schools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373" y="2133600"/>
            <a:ext cx="8673980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62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450" y="1230148"/>
            <a:ext cx="10478288" cy="5742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Green City presented in National Environment Fair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93" y="2045116"/>
            <a:ext cx="5396593" cy="394548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86" y="2045116"/>
            <a:ext cx="5690507" cy="386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7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429" y="538652"/>
            <a:ext cx="8911687" cy="1280890"/>
          </a:xfrm>
        </p:spPr>
        <p:txBody>
          <a:bodyPr/>
          <a:lstStyle/>
          <a:p>
            <a:r>
              <a:rPr lang="en-US" dirty="0" smtClean="0"/>
              <a:t>Observance of International mother Language Day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228" y="1905000"/>
            <a:ext cx="5455268" cy="3778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497" y="1905000"/>
            <a:ext cx="5574504" cy="377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7599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501</TotalTime>
  <Words>255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Bodoni MT Black</vt:lpstr>
      <vt:lpstr>Century Gothic</vt:lpstr>
      <vt:lpstr>Georgia</vt:lpstr>
      <vt:lpstr>Times New Roman</vt:lpstr>
      <vt:lpstr>Wingdings</vt:lpstr>
      <vt:lpstr>Wingdings 3</vt:lpstr>
      <vt:lpstr>Wisp</vt:lpstr>
      <vt:lpstr> </vt:lpstr>
      <vt:lpstr>   IUBAT Green Campus</vt:lpstr>
      <vt:lpstr>Recycling Bins at Campus </vt:lpstr>
      <vt:lpstr>Sustainability Practice among students </vt:lpstr>
      <vt:lpstr>Youth Forum Cleaning campaign in Campus </vt:lpstr>
      <vt:lpstr>Raising awareness about Environment among School Students  </vt:lpstr>
      <vt:lpstr>Planting Trees in different schools</vt:lpstr>
      <vt:lpstr>Green City presented in National Environment Fair </vt:lpstr>
      <vt:lpstr>Observance of International mother Language Day</vt:lpstr>
      <vt:lpstr>Learnings that  I will implement in my work Place </vt:lpstr>
      <vt:lpstr>Green Hotel in Bangladesh and contribution of Youth Forum Alumni </vt:lpstr>
      <vt:lpstr>Conclusion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Microsoft account</dc:creator>
  <cp:lastModifiedBy>Microsoft account</cp:lastModifiedBy>
  <cp:revision>22</cp:revision>
  <dcterms:created xsi:type="dcterms:W3CDTF">2021-07-25T07:32:05Z</dcterms:created>
  <dcterms:modified xsi:type="dcterms:W3CDTF">2021-07-26T10:46:00Z</dcterms:modified>
</cp:coreProperties>
</file>