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70" r:id="rId6"/>
    <p:sldId id="257" r:id="rId7"/>
    <p:sldId id="266" r:id="rId8"/>
    <p:sldId id="258" r:id="rId9"/>
    <p:sldId id="267" r:id="rId10"/>
    <p:sldId id="259" r:id="rId11"/>
    <p:sldId id="271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B12B01-128A-4FA3-90B9-52541185A1D3}" v="18" dt="2021-09-27T02:59:55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 varScale="1">
        <p:scale>
          <a:sx n="68" d="100"/>
          <a:sy n="68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2965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ur Syazwana Hamzah" userId="bb9f78c5-0917-4b29-ad23-ed39a7fd4a1b" providerId="ADAL" clId="{67B12B01-128A-4FA3-90B9-52541185A1D3}"/>
    <pc:docChg chg="undo custSel addSld delSld modSld">
      <pc:chgData name="Nur Syazwana Hamzah" userId="bb9f78c5-0917-4b29-ad23-ed39a7fd4a1b" providerId="ADAL" clId="{67B12B01-128A-4FA3-90B9-52541185A1D3}" dt="2021-09-27T02:59:58.673" v="313" actId="1076"/>
      <pc:docMkLst>
        <pc:docMk/>
      </pc:docMkLst>
      <pc:sldChg chg="addSp modSp mod">
        <pc:chgData name="Nur Syazwana Hamzah" userId="bb9f78c5-0917-4b29-ad23-ed39a7fd4a1b" providerId="ADAL" clId="{67B12B01-128A-4FA3-90B9-52541185A1D3}" dt="2021-09-23T05:25:24.877" v="147" actId="313"/>
        <pc:sldMkLst>
          <pc:docMk/>
          <pc:sldMk cId="0" sldId="258"/>
        </pc:sldMkLst>
        <pc:spChg chg="mod">
          <ac:chgData name="Nur Syazwana Hamzah" userId="bb9f78c5-0917-4b29-ad23-ed39a7fd4a1b" providerId="ADAL" clId="{67B12B01-128A-4FA3-90B9-52541185A1D3}" dt="2021-09-23T05:25:24.877" v="147" actId="313"/>
          <ac:spMkLst>
            <pc:docMk/>
            <pc:sldMk cId="0" sldId="258"/>
            <ac:spMk id="3" creationId="{00000000-0000-0000-0000-000000000000}"/>
          </ac:spMkLst>
        </pc:spChg>
        <pc:picChg chg="mod">
          <ac:chgData name="Nur Syazwana Hamzah" userId="bb9f78c5-0917-4b29-ad23-ed39a7fd4a1b" providerId="ADAL" clId="{67B12B01-128A-4FA3-90B9-52541185A1D3}" dt="2021-09-23T05:23:58.453" v="134" actId="1076"/>
          <ac:picMkLst>
            <pc:docMk/>
            <pc:sldMk cId="0" sldId="258"/>
            <ac:picMk id="7" creationId="{B941E4C3-F0B8-429A-9768-DED38A24A789}"/>
          </ac:picMkLst>
        </pc:picChg>
        <pc:picChg chg="mod">
          <ac:chgData name="Nur Syazwana Hamzah" userId="bb9f78c5-0917-4b29-ad23-ed39a7fd4a1b" providerId="ADAL" clId="{67B12B01-128A-4FA3-90B9-52541185A1D3}" dt="2021-09-23T05:22:57.238" v="124" actId="1076"/>
          <ac:picMkLst>
            <pc:docMk/>
            <pc:sldMk cId="0" sldId="258"/>
            <ac:picMk id="9" creationId="{48DB9562-54CA-442E-B591-98EC46BD1AD4}"/>
          </ac:picMkLst>
        </pc:picChg>
        <pc:picChg chg="mod">
          <ac:chgData name="Nur Syazwana Hamzah" userId="bb9f78c5-0917-4b29-ad23-ed39a7fd4a1b" providerId="ADAL" clId="{67B12B01-128A-4FA3-90B9-52541185A1D3}" dt="2021-09-23T05:24:03.311" v="135" actId="1076"/>
          <ac:picMkLst>
            <pc:docMk/>
            <pc:sldMk cId="0" sldId="258"/>
            <ac:picMk id="11" creationId="{96530D55-C9DF-4A0A-97F0-C197DAD16BB4}"/>
          </ac:picMkLst>
        </pc:picChg>
        <pc:picChg chg="add mod modCrop">
          <ac:chgData name="Nur Syazwana Hamzah" userId="bb9f78c5-0917-4b29-ad23-ed39a7fd4a1b" providerId="ADAL" clId="{67B12B01-128A-4FA3-90B9-52541185A1D3}" dt="2021-09-23T05:25:03.644" v="146" actId="1076"/>
          <ac:picMkLst>
            <pc:docMk/>
            <pc:sldMk cId="0" sldId="258"/>
            <ac:picMk id="23" creationId="{A1E1066B-731C-4B14-A0E0-ABAC72A77E11}"/>
          </ac:picMkLst>
        </pc:picChg>
        <pc:picChg chg="add mod">
          <ac:chgData name="Nur Syazwana Hamzah" userId="bb9f78c5-0917-4b29-ad23-ed39a7fd4a1b" providerId="ADAL" clId="{67B12B01-128A-4FA3-90B9-52541185A1D3}" dt="2021-09-23T05:24:57.347" v="145" actId="1440"/>
          <ac:picMkLst>
            <pc:docMk/>
            <pc:sldMk cId="0" sldId="258"/>
            <ac:picMk id="25" creationId="{E52D907F-90B5-4477-B811-F5E289FD30F5}"/>
          </ac:picMkLst>
        </pc:picChg>
      </pc:sldChg>
      <pc:sldChg chg="addSp modSp mod">
        <pc:chgData name="Nur Syazwana Hamzah" userId="bb9f78c5-0917-4b29-ad23-ed39a7fd4a1b" providerId="ADAL" clId="{67B12B01-128A-4FA3-90B9-52541185A1D3}" dt="2021-09-23T05:19:31.162" v="99" actId="1076"/>
        <pc:sldMkLst>
          <pc:docMk/>
          <pc:sldMk cId="0" sldId="259"/>
        </pc:sldMkLst>
        <pc:spChg chg="mod">
          <ac:chgData name="Nur Syazwana Hamzah" userId="bb9f78c5-0917-4b29-ad23-ed39a7fd4a1b" providerId="ADAL" clId="{67B12B01-128A-4FA3-90B9-52541185A1D3}" dt="2021-09-23T05:17:56.248" v="73" actId="1076"/>
          <ac:spMkLst>
            <pc:docMk/>
            <pc:sldMk cId="0" sldId="259"/>
            <ac:spMk id="13" creationId="{0BE6F693-9F13-4042-95B4-C2F0A46DE6B8}"/>
          </ac:spMkLst>
        </pc:spChg>
        <pc:spChg chg="add mod">
          <ac:chgData name="Nur Syazwana Hamzah" userId="bb9f78c5-0917-4b29-ad23-ed39a7fd4a1b" providerId="ADAL" clId="{67B12B01-128A-4FA3-90B9-52541185A1D3}" dt="2021-09-23T05:18:40.453" v="75" actId="14100"/>
          <ac:spMkLst>
            <pc:docMk/>
            <pc:sldMk cId="0" sldId="259"/>
            <ac:spMk id="14" creationId="{D7CAF1FA-FDF5-4C78-8424-5111CD91B809}"/>
          </ac:spMkLst>
        </pc:spChg>
        <pc:spChg chg="add mod">
          <ac:chgData name="Nur Syazwana Hamzah" userId="bb9f78c5-0917-4b29-ad23-ed39a7fd4a1b" providerId="ADAL" clId="{67B12B01-128A-4FA3-90B9-52541185A1D3}" dt="2021-09-23T05:19:31.162" v="99" actId="1076"/>
          <ac:spMkLst>
            <pc:docMk/>
            <pc:sldMk cId="0" sldId="259"/>
            <ac:spMk id="15" creationId="{3C27B4E7-8A91-49E6-A692-98ED42E148F4}"/>
          </ac:spMkLst>
        </pc:spChg>
      </pc:sldChg>
      <pc:sldChg chg="modSp mod">
        <pc:chgData name="Nur Syazwana Hamzah" userId="bb9f78c5-0917-4b29-ad23-ed39a7fd4a1b" providerId="ADAL" clId="{67B12B01-128A-4FA3-90B9-52541185A1D3}" dt="2021-09-27T02:13:55.151" v="148" actId="20577"/>
        <pc:sldMkLst>
          <pc:docMk/>
          <pc:sldMk cId="3076941968" sldId="266"/>
        </pc:sldMkLst>
        <pc:spChg chg="mod">
          <ac:chgData name="Nur Syazwana Hamzah" userId="bb9f78c5-0917-4b29-ad23-ed39a7fd4a1b" providerId="ADAL" clId="{67B12B01-128A-4FA3-90B9-52541185A1D3}" dt="2021-09-27T02:13:55.151" v="148" actId="20577"/>
          <ac:spMkLst>
            <pc:docMk/>
            <pc:sldMk cId="3076941968" sldId="266"/>
            <ac:spMk id="10" creationId="{636E24D4-D950-44E6-96BA-C6FF04F4266C}"/>
          </ac:spMkLst>
        </pc:spChg>
      </pc:sldChg>
      <pc:sldChg chg="modSp del mod">
        <pc:chgData name="Nur Syazwana Hamzah" userId="bb9f78c5-0917-4b29-ad23-ed39a7fd4a1b" providerId="ADAL" clId="{67B12B01-128A-4FA3-90B9-52541185A1D3}" dt="2021-09-23T05:16:43.344" v="12" actId="47"/>
        <pc:sldMkLst>
          <pc:docMk/>
          <pc:sldMk cId="3641394087" sldId="268"/>
        </pc:sldMkLst>
        <pc:spChg chg="mod">
          <ac:chgData name="Nur Syazwana Hamzah" userId="bb9f78c5-0917-4b29-ad23-ed39a7fd4a1b" providerId="ADAL" clId="{67B12B01-128A-4FA3-90B9-52541185A1D3}" dt="2021-09-23T05:09:36.678" v="11" actId="20577"/>
          <ac:spMkLst>
            <pc:docMk/>
            <pc:sldMk cId="3641394087" sldId="268"/>
            <ac:spMk id="8" creationId="{41B228A6-B25B-4B39-9D8A-1B3179238EBC}"/>
          </ac:spMkLst>
        </pc:spChg>
      </pc:sldChg>
      <pc:sldChg chg="addSp delSp modSp mod">
        <pc:chgData name="Nur Syazwana Hamzah" userId="bb9f78c5-0917-4b29-ad23-ed39a7fd4a1b" providerId="ADAL" clId="{67B12B01-128A-4FA3-90B9-52541185A1D3}" dt="2021-09-23T05:22:09.636" v="120"/>
        <pc:sldMkLst>
          <pc:docMk/>
          <pc:sldMk cId="2641377901" sldId="269"/>
        </pc:sldMkLst>
        <pc:spChg chg="del mod">
          <ac:chgData name="Nur Syazwana Hamzah" userId="bb9f78c5-0917-4b29-ad23-ed39a7fd4a1b" providerId="ADAL" clId="{67B12B01-128A-4FA3-90B9-52541185A1D3}" dt="2021-09-23T05:19:53.930" v="103" actId="478"/>
          <ac:spMkLst>
            <pc:docMk/>
            <pc:sldMk cId="2641377901" sldId="269"/>
            <ac:spMk id="2" creationId="{557B36BC-A6B0-4F41-B137-A15F14C29B4D}"/>
          </ac:spMkLst>
        </pc:spChg>
        <pc:spChg chg="del">
          <ac:chgData name="Nur Syazwana Hamzah" userId="bb9f78c5-0917-4b29-ad23-ed39a7fd4a1b" providerId="ADAL" clId="{67B12B01-128A-4FA3-90B9-52541185A1D3}" dt="2021-09-23T05:19:43.290" v="100" actId="478"/>
          <ac:spMkLst>
            <pc:docMk/>
            <pc:sldMk cId="2641377901" sldId="269"/>
            <ac:spMk id="3" creationId="{34D4C8B2-39F9-43B6-A0BE-E4CBDE47171E}"/>
          </ac:spMkLst>
        </pc:spChg>
        <pc:spChg chg="add del mod">
          <ac:chgData name="Nur Syazwana Hamzah" userId="bb9f78c5-0917-4b29-ad23-ed39a7fd4a1b" providerId="ADAL" clId="{67B12B01-128A-4FA3-90B9-52541185A1D3}" dt="2021-09-23T05:21:17.203" v="108" actId="478"/>
          <ac:spMkLst>
            <pc:docMk/>
            <pc:sldMk cId="2641377901" sldId="269"/>
            <ac:spMk id="9" creationId="{93A0946A-690A-4891-88F1-2BAB09DD8B3A}"/>
          </ac:spMkLst>
        </pc:spChg>
        <pc:picChg chg="add mod">
          <ac:chgData name="Nur Syazwana Hamzah" userId="bb9f78c5-0917-4b29-ad23-ed39a7fd4a1b" providerId="ADAL" clId="{67B12B01-128A-4FA3-90B9-52541185A1D3}" dt="2021-09-23T05:19:50.268" v="101"/>
          <ac:picMkLst>
            <pc:docMk/>
            <pc:sldMk cId="2641377901" sldId="269"/>
            <ac:picMk id="4" creationId="{59E5A64D-D37D-4F26-B322-255FF42B4578}"/>
          </ac:picMkLst>
        </pc:picChg>
        <pc:picChg chg="add mod">
          <ac:chgData name="Nur Syazwana Hamzah" userId="bb9f78c5-0917-4b29-ad23-ed39a7fd4a1b" providerId="ADAL" clId="{67B12B01-128A-4FA3-90B9-52541185A1D3}" dt="2021-09-23T05:19:50.268" v="101"/>
          <ac:picMkLst>
            <pc:docMk/>
            <pc:sldMk cId="2641377901" sldId="269"/>
            <ac:picMk id="5" creationId="{F298F4AA-146D-400E-96A7-E681FF65ADC4}"/>
          </ac:picMkLst>
        </pc:picChg>
        <pc:picChg chg="add mod">
          <ac:chgData name="Nur Syazwana Hamzah" userId="bb9f78c5-0917-4b29-ad23-ed39a7fd4a1b" providerId="ADAL" clId="{67B12B01-128A-4FA3-90B9-52541185A1D3}" dt="2021-09-23T05:19:50.268" v="101"/>
          <ac:picMkLst>
            <pc:docMk/>
            <pc:sldMk cId="2641377901" sldId="269"/>
            <ac:picMk id="6" creationId="{D0531E2D-580E-4A43-AAFF-EA1005C63DEE}"/>
          </ac:picMkLst>
        </pc:picChg>
        <pc:picChg chg="add mod">
          <ac:chgData name="Nur Syazwana Hamzah" userId="bb9f78c5-0917-4b29-ad23-ed39a7fd4a1b" providerId="ADAL" clId="{67B12B01-128A-4FA3-90B9-52541185A1D3}" dt="2021-09-23T05:22:09.636" v="120"/>
          <ac:picMkLst>
            <pc:docMk/>
            <pc:sldMk cId="2641377901" sldId="269"/>
            <ac:picMk id="8" creationId="{D96FFEAC-0EAA-4DB4-A4D2-23FC14F9A409}"/>
          </ac:picMkLst>
        </pc:picChg>
      </pc:sldChg>
      <pc:sldChg chg="modSp new mod">
        <pc:chgData name="Nur Syazwana Hamzah" userId="bb9f78c5-0917-4b29-ad23-ed39a7fd4a1b" providerId="ADAL" clId="{67B12B01-128A-4FA3-90B9-52541185A1D3}" dt="2021-09-27T02:41:31.243" v="165" actId="27636"/>
        <pc:sldMkLst>
          <pc:docMk/>
          <pc:sldMk cId="1037894209" sldId="270"/>
        </pc:sldMkLst>
        <pc:spChg chg="mod">
          <ac:chgData name="Nur Syazwana Hamzah" userId="bb9f78c5-0917-4b29-ad23-ed39a7fd4a1b" providerId="ADAL" clId="{67B12B01-128A-4FA3-90B9-52541185A1D3}" dt="2021-09-27T02:41:11.937" v="159" actId="20577"/>
          <ac:spMkLst>
            <pc:docMk/>
            <pc:sldMk cId="1037894209" sldId="270"/>
            <ac:spMk id="2" creationId="{12D7E8EF-A65C-4427-A95F-0C1F730BCF71}"/>
          </ac:spMkLst>
        </pc:spChg>
        <pc:spChg chg="mod">
          <ac:chgData name="Nur Syazwana Hamzah" userId="bb9f78c5-0917-4b29-ad23-ed39a7fd4a1b" providerId="ADAL" clId="{67B12B01-128A-4FA3-90B9-52541185A1D3}" dt="2021-09-27T02:41:31.243" v="165" actId="27636"/>
          <ac:spMkLst>
            <pc:docMk/>
            <pc:sldMk cId="1037894209" sldId="270"/>
            <ac:spMk id="3" creationId="{029E55A2-7F91-45BB-9EBE-831B4519768F}"/>
          </ac:spMkLst>
        </pc:spChg>
      </pc:sldChg>
      <pc:sldChg chg="addSp delSp modSp new mod">
        <pc:chgData name="Nur Syazwana Hamzah" userId="bb9f78c5-0917-4b29-ad23-ed39a7fd4a1b" providerId="ADAL" clId="{67B12B01-128A-4FA3-90B9-52541185A1D3}" dt="2021-09-27T02:59:58.673" v="313" actId="1076"/>
        <pc:sldMkLst>
          <pc:docMk/>
          <pc:sldMk cId="423542940" sldId="271"/>
        </pc:sldMkLst>
        <pc:spChg chg="mod">
          <ac:chgData name="Nur Syazwana Hamzah" userId="bb9f78c5-0917-4b29-ad23-ed39a7fd4a1b" providerId="ADAL" clId="{67B12B01-128A-4FA3-90B9-52541185A1D3}" dt="2021-09-27T02:50:58.444" v="190" actId="20577"/>
          <ac:spMkLst>
            <pc:docMk/>
            <pc:sldMk cId="423542940" sldId="271"/>
            <ac:spMk id="2" creationId="{6B422855-C182-4873-8A1F-896C33365795}"/>
          </ac:spMkLst>
        </pc:spChg>
        <pc:spChg chg="add del">
          <ac:chgData name="Nur Syazwana Hamzah" userId="bb9f78c5-0917-4b29-ad23-ed39a7fd4a1b" providerId="ADAL" clId="{67B12B01-128A-4FA3-90B9-52541185A1D3}" dt="2021-09-27T02:49:25.020" v="177"/>
          <ac:spMkLst>
            <pc:docMk/>
            <pc:sldMk cId="423542940" sldId="271"/>
            <ac:spMk id="3" creationId="{C75EF314-0DF5-4D9C-8630-4FC221FE4378}"/>
          </ac:spMkLst>
        </pc:spChg>
        <pc:spChg chg="add mod">
          <ac:chgData name="Nur Syazwana Hamzah" userId="bb9f78c5-0917-4b29-ad23-ed39a7fd4a1b" providerId="ADAL" clId="{67B12B01-128A-4FA3-90B9-52541185A1D3}" dt="2021-09-27T02:53:17.912" v="209" actId="207"/>
          <ac:spMkLst>
            <pc:docMk/>
            <pc:sldMk cId="423542940" sldId="271"/>
            <ac:spMk id="7" creationId="{50705B12-E938-4411-B724-7C4F5C8713F1}"/>
          </ac:spMkLst>
        </pc:spChg>
        <pc:spChg chg="add mod">
          <ac:chgData name="Nur Syazwana Hamzah" userId="bb9f78c5-0917-4b29-ad23-ed39a7fd4a1b" providerId="ADAL" clId="{67B12B01-128A-4FA3-90B9-52541185A1D3}" dt="2021-09-27T02:53:32.229" v="221" actId="20577"/>
          <ac:spMkLst>
            <pc:docMk/>
            <pc:sldMk cId="423542940" sldId="271"/>
            <ac:spMk id="8" creationId="{AA656CD3-5312-4D46-8975-7852A5F9FDDE}"/>
          </ac:spMkLst>
        </pc:spChg>
        <pc:graphicFrameChg chg="add del mod modGraphic">
          <ac:chgData name="Nur Syazwana Hamzah" userId="bb9f78c5-0917-4b29-ad23-ed39a7fd4a1b" providerId="ADAL" clId="{67B12B01-128A-4FA3-90B9-52541185A1D3}" dt="2021-09-27T02:49:18.723" v="176"/>
          <ac:graphicFrameMkLst>
            <pc:docMk/>
            <pc:sldMk cId="423542940" sldId="271"/>
            <ac:graphicFrameMk id="4" creationId="{1D8A748B-5082-4DD8-A45A-408EEF1740F8}"/>
          </ac:graphicFrameMkLst>
        </pc:graphicFrameChg>
        <pc:graphicFrameChg chg="add mod modGraphic">
          <ac:chgData name="Nur Syazwana Hamzah" userId="bb9f78c5-0917-4b29-ad23-ed39a7fd4a1b" providerId="ADAL" clId="{67B12B01-128A-4FA3-90B9-52541185A1D3}" dt="2021-09-27T02:53:45.502" v="223" actId="14100"/>
          <ac:graphicFrameMkLst>
            <pc:docMk/>
            <pc:sldMk cId="423542940" sldId="271"/>
            <ac:graphicFrameMk id="5" creationId="{5FC5B63C-22B4-4D38-BB7B-CB677F1E0DBB}"/>
          </ac:graphicFrameMkLst>
        </pc:graphicFrameChg>
        <pc:graphicFrameChg chg="add mod modGraphic">
          <ac:chgData name="Nur Syazwana Hamzah" userId="bb9f78c5-0917-4b29-ad23-ed39a7fd4a1b" providerId="ADAL" clId="{67B12B01-128A-4FA3-90B9-52541185A1D3}" dt="2021-09-27T02:54:59.106" v="233" actId="2165"/>
          <ac:graphicFrameMkLst>
            <pc:docMk/>
            <pc:sldMk cId="423542940" sldId="271"/>
            <ac:graphicFrameMk id="6" creationId="{2FD2EDB9-FB7B-4FAE-8D96-30C8F207DBED}"/>
          </ac:graphicFrameMkLst>
        </pc:graphicFrameChg>
        <pc:graphicFrameChg chg="add del mod">
          <ac:chgData name="Nur Syazwana Hamzah" userId="bb9f78c5-0917-4b29-ad23-ed39a7fd4a1b" providerId="ADAL" clId="{67B12B01-128A-4FA3-90B9-52541185A1D3}" dt="2021-09-27T02:56:31.229" v="237"/>
          <ac:graphicFrameMkLst>
            <pc:docMk/>
            <pc:sldMk cId="423542940" sldId="271"/>
            <ac:graphicFrameMk id="9" creationId="{D3D0A663-63AE-4923-A6A7-D8A4F62C0530}"/>
          </ac:graphicFrameMkLst>
        </pc:graphicFrameChg>
        <pc:graphicFrameChg chg="add mod modGraphic">
          <ac:chgData name="Nur Syazwana Hamzah" userId="bb9f78c5-0917-4b29-ad23-ed39a7fd4a1b" providerId="ADAL" clId="{67B12B01-128A-4FA3-90B9-52541185A1D3}" dt="2021-09-27T02:59:58.673" v="313" actId="1076"/>
          <ac:graphicFrameMkLst>
            <pc:docMk/>
            <pc:sldMk cId="423542940" sldId="271"/>
            <ac:graphicFrameMk id="10" creationId="{F3B37EAA-930F-451A-BA58-2B6A7D040BD7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3DAE18-FF53-43C8-B129-B2254E0CD3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4C594C-BB62-4D1A-AA15-460CAB0268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B0719-0C0B-4FCD-8C42-A758D216E1BD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7CD9E3-2F3C-4226-A22C-6BC586ACB3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FA062-CF80-4049-B333-6A99FEE14B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C2621-7037-4E35-B549-8255C904F6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887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925A17EF-115B-4BB9-BF42-426DFD9E898A}" type="datetimeFigureOut">
              <a:rPr lang="en-US" smtClean="0"/>
              <a:pPr/>
              <a:t>9/27/2021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7C4E7652-46AF-4259-BAE2-54978EA077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770D99E-2869-438B-B483-1F6CCD5437EE}"/>
              </a:ext>
            </a:extLst>
          </p:cNvPr>
          <p:cNvGrpSpPr/>
          <p:nvPr userDrawn="1"/>
        </p:nvGrpSpPr>
        <p:grpSpPr>
          <a:xfrm>
            <a:off x="-1" y="-10825"/>
            <a:ext cx="9144002" cy="6515395"/>
            <a:chOff x="-1" y="-10825"/>
            <a:chExt cx="9144002" cy="651539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66236F9-EA1F-4D2A-84DE-EC04F9972C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7200" y="-10825"/>
              <a:ext cx="3429000" cy="3181546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2A12C4E-53AE-4900-9783-F619054408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95401" y="-10825"/>
              <a:ext cx="7848600" cy="352224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14E049B-6FD4-487E-927B-506983629A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31825" y="2232482"/>
              <a:ext cx="1282976" cy="110858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F27E3F5-0D4D-492C-8A3E-50BC30CEFD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" y="2962082"/>
              <a:ext cx="2757625" cy="3542488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6D4FF91-8818-4598-AC9F-B8C2FA867C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" y="2313169"/>
              <a:ext cx="2259131" cy="2895506"/>
            </a:xfrm>
            <a:prstGeom prst="rect">
              <a:avLst/>
            </a:prstGeom>
          </p:spPr>
        </p:pic>
      </p:grp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276600" y="1213332"/>
            <a:ext cx="5326856" cy="1425577"/>
          </a:xfrm>
        </p:spPr>
        <p:txBody>
          <a:bodyPr anchor="b"/>
          <a:lstStyle>
            <a:lvl1pPr algn="r">
              <a:defRPr sz="45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724400" y="3849666"/>
            <a:ext cx="3879056" cy="1234575"/>
          </a:xfrm>
          <a:noFill/>
        </p:spPr>
        <p:txBody>
          <a:bodyPr/>
          <a:lstStyle>
            <a:lvl1pPr marL="0" marR="36576" indent="0" algn="l">
              <a:spcBef>
                <a:spcPts val="0"/>
              </a:spcBef>
              <a:buNone/>
              <a:defRPr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2812256" y="6322007"/>
            <a:ext cx="5791200" cy="365125"/>
          </a:xfrm>
          <a:prstGeom prst="rect">
            <a:avLst/>
          </a:prstGeom>
        </p:spPr>
        <p:txBody>
          <a:bodyPr tIns="0" bIns="0" anchor="t"/>
          <a:lstStyle>
            <a:lvl1pPr algn="r">
              <a:defRPr sz="1000"/>
            </a:lvl1pPr>
          </a:lstStyle>
          <a:p>
            <a:pPr algn="r"/>
            <a:fld id="{A2E209FB-7A34-414B-812A-BCC5C4256F49}" type="datetime1">
              <a:rPr lang="en-US" smtClean="0"/>
              <a:pPr algn="r"/>
              <a:t>9/27/2021</a:t>
            </a:fld>
            <a:endParaRPr lang="en-US" sz="100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12256" y="5960055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 algn="r"/>
            <a:endParaRPr lang="en-US" sz="11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95"/>
            <a:ext cx="4876800" cy="7993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0" y="173195"/>
            <a:ext cx="2468880" cy="3008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www.website.com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243F-3000-4347-94A4-FBDEAD3122C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ABB0C64-AD16-4270-8323-3B986F4CAD10}"/>
              </a:ext>
            </a:extLst>
          </p:cNvPr>
          <p:cNvGrpSpPr/>
          <p:nvPr userDrawn="1"/>
        </p:nvGrpSpPr>
        <p:grpSpPr>
          <a:xfrm>
            <a:off x="5105399" y="3142"/>
            <a:ext cx="4038601" cy="1101851"/>
            <a:chOff x="5334000" y="-37306"/>
            <a:chExt cx="3281716" cy="89535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23EE1CF-2D6B-4E08-B98D-D9F9B9196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48301" y="-37306"/>
              <a:ext cx="3167415" cy="6096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AA44434-8959-4391-901A-0B056114A2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34000" y="-37306"/>
              <a:ext cx="819150" cy="89535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133CFB-98CB-4408-8818-24F931AC1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E7E31-13F0-404F-BFFF-EE236EB5D4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www.website.com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C6F67-BAE4-413D-8066-1E361D589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598980-D22C-4904-9F8F-3DB09B2EC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F566D8F-E696-41DE-BA1C-A8D0C7F03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655"/>
            <a:ext cx="7726680" cy="571500"/>
          </a:xfrm>
        </p:spPr>
        <p:txBody>
          <a:bodyPr>
            <a:normAutofit/>
          </a:bodyPr>
          <a:lstStyle>
            <a:lvl1pPr marL="64008" indent="0">
              <a:buFont typeface="Arial" panose="020B0604020202020204" pitchFamily="34" charset="0"/>
              <a:buNone/>
              <a:defRPr sz="2000"/>
            </a:lvl1pPr>
            <a:lvl2pPr marL="537210" indent="0">
              <a:buNone/>
              <a:defRPr/>
            </a:lvl2pPr>
            <a:lvl3pPr marL="877824" indent="0">
              <a:buNone/>
              <a:defRPr/>
            </a:lvl3pPr>
            <a:lvl4pPr marL="1161288" indent="0">
              <a:buNone/>
              <a:defRPr/>
            </a:lvl4pPr>
            <a:lvl5pPr marL="13898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878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173195"/>
            <a:ext cx="2355056" cy="301752"/>
          </a:xfrm>
        </p:spPr>
        <p:txBody>
          <a:bodyPr/>
          <a:lstStyle/>
          <a:p>
            <a:r>
              <a:rPr lang="en-US" dirty="0"/>
              <a:t>www.website.com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32CA5EA-865E-4EF0-89BB-61FD6EFE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0070" y="173195"/>
            <a:ext cx="502920" cy="301752"/>
          </a:xfrm>
        </p:spPr>
        <p:txBody>
          <a:bodyPr/>
          <a:lstStyle/>
          <a:p>
            <a:fld id="{FEA1243F-3000-4347-94A4-FBDEAD3122C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295400"/>
            <a:ext cx="914400" cy="5015864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5856" y="1295400"/>
            <a:ext cx="2438400" cy="501586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1250" y="1295400"/>
            <a:ext cx="5276088" cy="501396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173195"/>
            <a:ext cx="2324196" cy="301752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www.website.com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D5BE3E6-AFB3-460C-834B-D73EE2A7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1596" y="173195"/>
            <a:ext cx="502920" cy="301752"/>
          </a:xfrm>
        </p:spPr>
        <p:txBody>
          <a:bodyPr/>
          <a:lstStyle>
            <a:lvl1pPr>
              <a:defRPr sz="1200"/>
            </a:lvl1pPr>
          </a:lstStyle>
          <a:p>
            <a:fld id="{FEA1243F-3000-4347-94A4-FBDEAD3122C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5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Relationship Id="rId14" Type="http://schemas.openxmlformats.org/officeDocument/2006/relationships/image" Target="../media/image9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3E8A4-D2B7-46D2-92C3-AE6BC0B9BD06}"/>
              </a:ext>
            </a:extLst>
          </p:cNvPr>
          <p:cNvGrpSpPr/>
          <p:nvPr userDrawn="1"/>
        </p:nvGrpSpPr>
        <p:grpSpPr>
          <a:xfrm>
            <a:off x="5105399" y="3142"/>
            <a:ext cx="4038601" cy="1101851"/>
            <a:chOff x="5334000" y="-37306"/>
            <a:chExt cx="3281716" cy="89535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309AE25-B267-4B83-A0CB-35016E70E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48301" y="-37306"/>
              <a:ext cx="3167415" cy="60960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61BEEC28-F63A-4526-A6C3-33CFC7679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34000" y="-37306"/>
              <a:ext cx="819150" cy="895350"/>
            </a:xfrm>
            <a:prstGeom prst="rect">
              <a:avLst/>
            </a:prstGeom>
          </p:spPr>
        </p:pic>
      </p:grp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66725" y="381198"/>
            <a:ext cx="4638674" cy="675926"/>
          </a:xfrm>
          <a:prstGeom prst="rect">
            <a:avLst/>
          </a:prstGeom>
        </p:spPr>
        <p:txBody>
          <a:bodyPr vert="horz" lIns="0" rIns="0" anchor="ctr">
            <a:no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566839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867400" y="174116"/>
            <a:ext cx="2212182" cy="300831"/>
          </a:xfrm>
          <a:prstGeom prst="rect">
            <a:avLst/>
          </a:prstGeom>
        </p:spPr>
        <p:txBody>
          <a:bodyPr vert="horz" anchor="b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www.website.com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83880" y="173195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>
              <a:defRPr sz="1200" b="1">
                <a:solidFill>
                  <a:schemeClr val="bg2"/>
                </a:solidFill>
              </a:defRPr>
            </a:lvl1pPr>
          </a:lstStyle>
          <a:p>
            <a:fld id="{49598980-D22C-4904-9F8F-3DB09B2ECD8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1E45D2D-0469-4652-A090-C4D13F3C150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5307178"/>
            <a:ext cx="1219200" cy="155082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16C04FF8-AE2F-4C75-8657-A2201B9519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6459" y="4545317"/>
            <a:ext cx="1248460" cy="157032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2" r:id="rId4"/>
    <p:sldLayoutId id="2147483656" r:id="rId5"/>
  </p:sldLayoutIdLst>
  <p:txStyles>
    <p:titleStyle>
      <a:lvl1pPr marL="182880" algn="l" rtl="0" eaLnBrk="1" latinLnBrk="0" hangingPunct="1">
        <a:spcBef>
          <a:spcPct val="0"/>
        </a:spcBef>
        <a:buNone/>
        <a:defRPr sz="4000" b="1" kern="1200">
          <a:ln w="6350"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22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1.png"/><Relationship Id="rId5" Type="http://schemas.openxmlformats.org/officeDocument/2006/relationships/image" Target="../media/image29.svg"/><Relationship Id="rId10" Type="http://schemas.openxmlformats.org/officeDocument/2006/relationships/image" Target="../media/image20.jpg"/><Relationship Id="rId4" Type="http://schemas.openxmlformats.org/officeDocument/2006/relationships/image" Target="../media/image28.png"/><Relationship Id="rId9" Type="http://schemas.openxmlformats.org/officeDocument/2006/relationships/hyperlink" Target="https://www.flickr.com/photos/lumaxart/2293239853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://constructionlawva.com/guest-post-fridays-have-been-great-thanks-all-that-contribute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3276600" y="1295400"/>
            <a:ext cx="5326856" cy="1425577"/>
          </a:xfrm>
        </p:spPr>
        <p:txBody>
          <a:bodyPr/>
          <a:lstStyle/>
          <a:p>
            <a:r>
              <a:rPr lang="en-US" dirty="0"/>
              <a:t>RCE Penang Progress Update</a:t>
            </a:r>
            <a:endParaRPr lang="en-US" b="0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2411760" y="3717032"/>
            <a:ext cx="6479728" cy="123457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Project: Empowering Students’ Leadership in Sustainable Development Goals (SDGs) via Intergenerational Knowledge Transfer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57A31DF-5EFF-48BA-8E29-C84AA5D2C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212" y="30210"/>
            <a:ext cx="1098228" cy="629154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091B831-1596-45A9-B2ED-2FE7443BD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332" y="30210"/>
            <a:ext cx="651360" cy="1022526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ABB9A3-2F88-4121-9E9F-1DF8D2ECB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830" y="30210"/>
            <a:ext cx="1901490" cy="626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7E8EF-A65C-4427-A95F-0C1F730BC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E55A2-7F91-45BB-9EBE-831B45197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develop student leadership for building a sustainable society through education focus on the following themes which are No Poverty (SDG 1), Responsible Consumption and Production (SDG 12) and Life Below Water (SDG 14).  </a:t>
            </a:r>
            <a:endParaRPr lang="en-MY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promote Penang as a state in Malaysia that is actively engaging students in promoting SDGs at school level</a:t>
            </a:r>
            <a:endParaRPr lang="en-MY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strengthen the collaboration between industry and school in cultivating an innovation ecosystem for the creation of knowledge, talent development and product excellence.</a:t>
            </a:r>
            <a:endParaRPr lang="en-MY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create leaders who are able to transform their knowledge for a sustainable society</a:t>
            </a:r>
            <a:endParaRPr lang="en-MY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empower students to be the leaders in promoting SDGs</a:t>
            </a:r>
            <a:endParaRPr lang="en-MY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037894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ebsite&#10;&#10;Description automatically generated">
            <a:extLst>
              <a:ext uri="{FF2B5EF4-FFF2-40B4-BE49-F238E27FC236}">
                <a16:creationId xmlns:a16="http://schemas.microsoft.com/office/drawing/2014/main" id="{B5BE7083-1449-461A-8DBB-480E393E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9079"/>
            <a:ext cx="4750630" cy="6719842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C8439E-CB78-49B7-87FC-A3BF05099C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4786" b="34860"/>
          <a:stretch/>
        </p:blipFill>
        <p:spPr>
          <a:xfrm>
            <a:off x="4984936" y="799306"/>
            <a:ext cx="3783329" cy="3101160"/>
          </a:xfrm>
          <a:prstGeom prst="rect">
            <a:avLst/>
          </a:prstGeom>
        </p:spPr>
      </p:pic>
      <p:pic>
        <p:nvPicPr>
          <p:cNvPr id="33" name="Picture 3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8F916000-061E-4EBB-AB82-1EE49C7A6E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066" b="43500"/>
          <a:stretch/>
        </p:blipFill>
        <p:spPr>
          <a:xfrm>
            <a:off x="4996982" y="3970325"/>
            <a:ext cx="3783330" cy="2878685"/>
          </a:xfrm>
          <a:prstGeom prst="rect">
            <a:avLst/>
          </a:prstGeom>
        </p:spPr>
      </p:pic>
      <p:pic>
        <p:nvPicPr>
          <p:cNvPr id="36" name="Picture 3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6338199-D45B-4A49-8507-7D5571FAA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8636" y="89010"/>
            <a:ext cx="826035" cy="473220"/>
          </a:xfrm>
          <a:prstGeom prst="rect">
            <a:avLst/>
          </a:prstGeom>
        </p:spPr>
      </p:pic>
      <p:pic>
        <p:nvPicPr>
          <p:cNvPr id="37" name="Picture 36" descr="Text&#10;&#10;Description automatically generated">
            <a:extLst>
              <a:ext uri="{FF2B5EF4-FFF2-40B4-BE49-F238E27FC236}">
                <a16:creationId xmlns:a16="http://schemas.microsoft.com/office/drawing/2014/main" id="{05300109-3FFB-4D77-85C4-93DAD5703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9555" y="-4719"/>
            <a:ext cx="489922" cy="769096"/>
          </a:xfrm>
          <a:prstGeom prst="rect">
            <a:avLst/>
          </a:prstGeom>
        </p:spPr>
      </p:pic>
      <p:pic>
        <p:nvPicPr>
          <p:cNvPr id="38" name="Picture 3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760DFE-D981-4DB6-82F0-7F111A242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3541" y="91307"/>
            <a:ext cx="1430211" cy="47092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AE849-18C8-4E71-B009-FB260D567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Timelime</a:t>
            </a:r>
            <a:endParaRPr lang="en-MY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7FD39C-7B1A-4030-9FBD-55AD4F1FE721}"/>
              </a:ext>
            </a:extLst>
          </p:cNvPr>
          <p:cNvGrpSpPr/>
          <p:nvPr/>
        </p:nvGrpSpPr>
        <p:grpSpPr>
          <a:xfrm>
            <a:off x="244728" y="1484784"/>
            <a:ext cx="8296513" cy="4614401"/>
            <a:chOff x="1805944" y="2102534"/>
            <a:chExt cx="5969563" cy="461440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D260723-6964-4DD2-ABEB-AE71F554C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124" y="2837355"/>
              <a:ext cx="1322147" cy="912114"/>
            </a:xfrm>
            <a:custGeom>
              <a:avLst/>
              <a:gdLst>
                <a:gd name="T0" fmla="*/ 0 w 929"/>
                <a:gd name="T1" fmla="*/ 0 h 365"/>
                <a:gd name="T2" fmla="*/ 747 w 929"/>
                <a:gd name="T3" fmla="*/ 0 h 365"/>
                <a:gd name="T4" fmla="*/ 929 w 929"/>
                <a:gd name="T5" fmla="*/ 182 h 365"/>
                <a:gd name="T6" fmla="*/ 747 w 929"/>
                <a:gd name="T7" fmla="*/ 365 h 365"/>
                <a:gd name="T8" fmla="*/ 0 w 929"/>
                <a:gd name="T9" fmla="*/ 365 h 365"/>
                <a:gd name="T10" fmla="*/ 0 w 929"/>
                <a:gd name="T11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9" h="365">
                  <a:moveTo>
                    <a:pt x="0" y="0"/>
                  </a:moveTo>
                  <a:lnTo>
                    <a:pt x="747" y="0"/>
                  </a:lnTo>
                  <a:lnTo>
                    <a:pt x="929" y="182"/>
                  </a:lnTo>
                  <a:lnTo>
                    <a:pt x="747" y="365"/>
                  </a:lnTo>
                  <a:lnTo>
                    <a:pt x="0" y="3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noProof="1">
                  <a:solidFill>
                    <a:schemeClr val="bg1"/>
                  </a:solidFill>
                </a:rPr>
                <a:t>May - Aug</a:t>
              </a: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EE692017-6631-441C-8C55-3BF1616A7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312" y="2837355"/>
              <a:ext cx="1322147" cy="912114"/>
            </a:xfrm>
            <a:custGeom>
              <a:avLst/>
              <a:gdLst>
                <a:gd name="T0" fmla="*/ 0 w 923"/>
                <a:gd name="T1" fmla="*/ 0 h 365"/>
                <a:gd name="T2" fmla="*/ 741 w 923"/>
                <a:gd name="T3" fmla="*/ 0 h 365"/>
                <a:gd name="T4" fmla="*/ 923 w 923"/>
                <a:gd name="T5" fmla="*/ 182 h 365"/>
                <a:gd name="T6" fmla="*/ 741 w 923"/>
                <a:gd name="T7" fmla="*/ 365 h 365"/>
                <a:gd name="T8" fmla="*/ 0 w 923"/>
                <a:gd name="T9" fmla="*/ 365 h 365"/>
                <a:gd name="T10" fmla="*/ 182 w 923"/>
                <a:gd name="T11" fmla="*/ 182 h 365"/>
                <a:gd name="T12" fmla="*/ 0 w 923"/>
                <a:gd name="T13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3" h="365">
                  <a:moveTo>
                    <a:pt x="0" y="0"/>
                  </a:moveTo>
                  <a:lnTo>
                    <a:pt x="741" y="0"/>
                  </a:lnTo>
                  <a:lnTo>
                    <a:pt x="923" y="182"/>
                  </a:lnTo>
                  <a:lnTo>
                    <a:pt x="741" y="365"/>
                  </a:lnTo>
                  <a:lnTo>
                    <a:pt x="0" y="365"/>
                  </a:lnTo>
                  <a:lnTo>
                    <a:pt x="182" y="1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noProof="1">
                  <a:solidFill>
                    <a:schemeClr val="bg1"/>
                  </a:solidFill>
                </a:rPr>
                <a:t>11 Sept</a:t>
              </a: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5ADA097C-5DBE-4554-9CE5-24B3BF6A0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068" y="2837355"/>
              <a:ext cx="1322147" cy="912114"/>
            </a:xfrm>
            <a:custGeom>
              <a:avLst/>
              <a:gdLst>
                <a:gd name="T0" fmla="*/ 0 w 923"/>
                <a:gd name="T1" fmla="*/ 0 h 365"/>
                <a:gd name="T2" fmla="*/ 741 w 923"/>
                <a:gd name="T3" fmla="*/ 0 h 365"/>
                <a:gd name="T4" fmla="*/ 923 w 923"/>
                <a:gd name="T5" fmla="*/ 182 h 365"/>
                <a:gd name="T6" fmla="*/ 741 w 923"/>
                <a:gd name="T7" fmla="*/ 365 h 365"/>
                <a:gd name="T8" fmla="*/ 0 w 923"/>
                <a:gd name="T9" fmla="*/ 365 h 365"/>
                <a:gd name="T10" fmla="*/ 182 w 923"/>
                <a:gd name="T11" fmla="*/ 182 h 365"/>
                <a:gd name="T12" fmla="*/ 0 w 923"/>
                <a:gd name="T13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3" h="365">
                  <a:moveTo>
                    <a:pt x="0" y="0"/>
                  </a:moveTo>
                  <a:lnTo>
                    <a:pt x="741" y="0"/>
                  </a:lnTo>
                  <a:lnTo>
                    <a:pt x="923" y="182"/>
                  </a:lnTo>
                  <a:lnTo>
                    <a:pt x="741" y="365"/>
                  </a:lnTo>
                  <a:lnTo>
                    <a:pt x="0" y="365"/>
                  </a:lnTo>
                  <a:lnTo>
                    <a:pt x="182" y="1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noProof="1"/>
                <a:t>08 Oct</a:t>
              </a:r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B8F48459-E775-44D0-AF69-368BE10F4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3824" y="2837355"/>
              <a:ext cx="1322147" cy="912114"/>
            </a:xfrm>
            <a:custGeom>
              <a:avLst/>
              <a:gdLst>
                <a:gd name="T0" fmla="*/ 0 w 930"/>
                <a:gd name="T1" fmla="*/ 0 h 365"/>
                <a:gd name="T2" fmla="*/ 747 w 930"/>
                <a:gd name="T3" fmla="*/ 0 h 365"/>
                <a:gd name="T4" fmla="*/ 930 w 930"/>
                <a:gd name="T5" fmla="*/ 182 h 365"/>
                <a:gd name="T6" fmla="*/ 747 w 930"/>
                <a:gd name="T7" fmla="*/ 365 h 365"/>
                <a:gd name="T8" fmla="*/ 0 w 930"/>
                <a:gd name="T9" fmla="*/ 365 h 365"/>
                <a:gd name="T10" fmla="*/ 182 w 930"/>
                <a:gd name="T11" fmla="*/ 182 h 365"/>
                <a:gd name="T12" fmla="*/ 0 w 930"/>
                <a:gd name="T13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0" h="365">
                  <a:moveTo>
                    <a:pt x="0" y="0"/>
                  </a:moveTo>
                  <a:lnTo>
                    <a:pt x="747" y="0"/>
                  </a:lnTo>
                  <a:lnTo>
                    <a:pt x="930" y="182"/>
                  </a:lnTo>
                  <a:lnTo>
                    <a:pt x="747" y="365"/>
                  </a:lnTo>
                  <a:lnTo>
                    <a:pt x="0" y="365"/>
                  </a:lnTo>
                  <a:lnTo>
                    <a:pt x="182" y="1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noProof="1"/>
                <a:t>15 Oct</a:t>
              </a: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1454199E-D6DA-406A-A808-8B17C379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581" y="2837355"/>
              <a:ext cx="1322147" cy="912114"/>
            </a:xfrm>
            <a:custGeom>
              <a:avLst/>
              <a:gdLst>
                <a:gd name="T0" fmla="*/ 0 w 923"/>
                <a:gd name="T1" fmla="*/ 0 h 365"/>
                <a:gd name="T2" fmla="*/ 741 w 923"/>
                <a:gd name="T3" fmla="*/ 0 h 365"/>
                <a:gd name="T4" fmla="*/ 923 w 923"/>
                <a:gd name="T5" fmla="*/ 182 h 365"/>
                <a:gd name="T6" fmla="*/ 741 w 923"/>
                <a:gd name="T7" fmla="*/ 365 h 365"/>
                <a:gd name="T8" fmla="*/ 0 w 923"/>
                <a:gd name="T9" fmla="*/ 365 h 365"/>
                <a:gd name="T10" fmla="*/ 182 w 923"/>
                <a:gd name="T11" fmla="*/ 182 h 365"/>
                <a:gd name="T12" fmla="*/ 0 w 923"/>
                <a:gd name="T13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3" h="365">
                  <a:moveTo>
                    <a:pt x="0" y="0"/>
                  </a:moveTo>
                  <a:lnTo>
                    <a:pt x="741" y="0"/>
                  </a:lnTo>
                  <a:lnTo>
                    <a:pt x="923" y="182"/>
                  </a:lnTo>
                  <a:lnTo>
                    <a:pt x="741" y="365"/>
                  </a:lnTo>
                  <a:lnTo>
                    <a:pt x="0" y="365"/>
                  </a:lnTo>
                  <a:lnTo>
                    <a:pt x="182" y="1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noProof="1"/>
                <a:t>22 Oct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36E24D4-D950-44E6-96BA-C6FF04F4266C}"/>
                </a:ext>
              </a:extLst>
            </p:cNvPr>
            <p:cNvSpPr/>
            <p:nvPr/>
          </p:nvSpPr>
          <p:spPr>
            <a:xfrm>
              <a:off x="1805944" y="5430550"/>
              <a:ext cx="1742280" cy="1286385"/>
            </a:xfrm>
            <a:prstGeom prst="roundRect">
              <a:avLst>
                <a:gd name="adj" fmla="val 8527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 noProof="1">
                  <a:solidFill>
                    <a:schemeClr val="bg1"/>
                  </a:solidFill>
                </a:rPr>
                <a:t>Collaboration with PSED, meetings with speakers, content expert and preparation for Online Program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7BFBBD3-7466-4A32-B0BD-E373AB96FB45}"/>
                </a:ext>
              </a:extLst>
            </p:cNvPr>
            <p:cNvSpPr/>
            <p:nvPr/>
          </p:nvSpPr>
          <p:spPr>
            <a:xfrm>
              <a:off x="3150927" y="3943091"/>
              <a:ext cx="1399636" cy="1286382"/>
            </a:xfrm>
            <a:prstGeom prst="roundRect">
              <a:avLst>
                <a:gd name="adj" fmla="val 852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450"/>
                </a:spcAft>
              </a:pPr>
              <a:r>
                <a:rPr lang="en-US" sz="1600" b="1" noProof="1">
                  <a:solidFill>
                    <a:schemeClr val="bg1"/>
                  </a:solidFill>
                </a:rPr>
                <a:t>Online Program and Call for entries for the video competition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944A7F6-D3F5-46D0-8D3D-682F6917CBCC}"/>
                </a:ext>
              </a:extLst>
            </p:cNvPr>
            <p:cNvSpPr/>
            <p:nvPr/>
          </p:nvSpPr>
          <p:spPr>
            <a:xfrm>
              <a:off x="4201120" y="5423095"/>
              <a:ext cx="1362457" cy="1286384"/>
            </a:xfrm>
            <a:prstGeom prst="roundRect">
              <a:avLst>
                <a:gd name="adj" fmla="val 852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noProof="1">
                  <a:solidFill>
                    <a:schemeClr val="tx1"/>
                  </a:solidFill>
                </a:rPr>
                <a:t>Deadline of Video submission</a:t>
              </a:r>
              <a:endParaRPr lang="en-US" sz="800" b="1" noProof="1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4EDD24A-0791-43BD-9B79-8EA39DA4B126}"/>
                </a:ext>
              </a:extLst>
            </p:cNvPr>
            <p:cNvSpPr/>
            <p:nvPr/>
          </p:nvSpPr>
          <p:spPr>
            <a:xfrm>
              <a:off x="5325677" y="4057776"/>
              <a:ext cx="1362456" cy="1171697"/>
            </a:xfrm>
            <a:prstGeom prst="roundRect">
              <a:avLst>
                <a:gd name="adj" fmla="val 852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450"/>
                </a:spcAft>
              </a:pPr>
              <a:r>
                <a:rPr lang="en-US" b="1" dirty="0">
                  <a:solidFill>
                    <a:schemeClr val="tx1"/>
                  </a:solidFill>
                </a:rPr>
                <a:t>End of Judging</a:t>
              </a:r>
              <a:endParaRPr lang="en-US" sz="1600" b="1" noProof="1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DBA1BA1-084F-46BC-ABEB-9053CBE2ECD6}"/>
                </a:ext>
              </a:extLst>
            </p:cNvPr>
            <p:cNvSpPr/>
            <p:nvPr/>
          </p:nvSpPr>
          <p:spPr>
            <a:xfrm>
              <a:off x="6413051" y="5537781"/>
              <a:ext cx="1362456" cy="1171697"/>
            </a:xfrm>
            <a:prstGeom prst="roundRect">
              <a:avLst>
                <a:gd name="adj" fmla="val 852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450"/>
                </a:spcAft>
              </a:pPr>
              <a:r>
                <a:rPr lang="en-US" b="1" dirty="0">
                  <a:solidFill>
                    <a:schemeClr val="tx1"/>
                  </a:solidFill>
                </a:rPr>
                <a:t>Announcement of Winners</a:t>
              </a:r>
              <a:endParaRPr lang="en-US" sz="1400" b="1" noProof="1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FAE8795-527D-457E-B934-E815FD8A4923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3832156" y="3634781"/>
              <a:ext cx="18590" cy="30831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B2264B5-524C-47FD-8DFB-7A82BE8F759F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>
              <a:off x="2677084" y="3657217"/>
              <a:ext cx="1" cy="1773333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7349665-5659-4490-AD17-390EC1B6A1F9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4882349" y="3735399"/>
              <a:ext cx="0" cy="1687696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BB9B11B-2065-4226-879F-5D65BFE728FC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>
              <a:off x="7083419" y="3749467"/>
              <a:ext cx="10860" cy="1788314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B9E1E4C-8758-49F1-AA13-34AE1218022B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>
              <a:off x="6006905" y="3749467"/>
              <a:ext cx="0" cy="308309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07B7D9-4D1A-4D68-AEE4-ED72AC9C6C8A}"/>
                </a:ext>
              </a:extLst>
            </p:cNvPr>
            <p:cNvSpPr/>
            <p:nvPr/>
          </p:nvSpPr>
          <p:spPr>
            <a:xfrm>
              <a:off x="2400335" y="2102534"/>
              <a:ext cx="411752" cy="665138"/>
            </a:xfrm>
            <a:custGeom>
              <a:avLst/>
              <a:gdLst>
                <a:gd name="connsiteX0" fmla="*/ 136689 w 364504"/>
                <a:gd name="connsiteY0" fmla="*/ 546757 h 588815"/>
                <a:gd name="connsiteX1" fmla="*/ 227815 w 364504"/>
                <a:gd name="connsiteY1" fmla="*/ 546757 h 588815"/>
                <a:gd name="connsiteX2" fmla="*/ 182252 w 364504"/>
                <a:gd name="connsiteY2" fmla="*/ 588815 h 588815"/>
                <a:gd name="connsiteX3" fmla="*/ 136689 w 364504"/>
                <a:gd name="connsiteY3" fmla="*/ 546757 h 588815"/>
                <a:gd name="connsiteX4" fmla="*/ 112155 w 364504"/>
                <a:gd name="connsiteY4" fmla="*/ 476660 h 588815"/>
                <a:gd name="connsiteX5" fmla="*/ 252349 w 364504"/>
                <a:gd name="connsiteY5" fmla="*/ 476660 h 588815"/>
                <a:gd name="connsiteX6" fmla="*/ 273378 w 364504"/>
                <a:gd name="connsiteY6" fmla="*/ 497689 h 588815"/>
                <a:gd name="connsiteX7" fmla="*/ 252349 w 364504"/>
                <a:gd name="connsiteY7" fmla="*/ 518718 h 588815"/>
                <a:gd name="connsiteX8" fmla="*/ 112155 w 364504"/>
                <a:gd name="connsiteY8" fmla="*/ 518718 h 588815"/>
                <a:gd name="connsiteX9" fmla="*/ 91126 w 364504"/>
                <a:gd name="connsiteY9" fmla="*/ 497689 h 588815"/>
                <a:gd name="connsiteX10" fmla="*/ 112155 w 364504"/>
                <a:gd name="connsiteY10" fmla="*/ 476660 h 588815"/>
                <a:gd name="connsiteX11" fmla="*/ 112155 w 364504"/>
                <a:gd name="connsiteY11" fmla="*/ 406563 h 588815"/>
                <a:gd name="connsiteX12" fmla="*/ 252349 w 364504"/>
                <a:gd name="connsiteY12" fmla="*/ 406563 h 588815"/>
                <a:gd name="connsiteX13" fmla="*/ 273378 w 364504"/>
                <a:gd name="connsiteY13" fmla="*/ 427592 h 588815"/>
                <a:gd name="connsiteX14" fmla="*/ 252349 w 364504"/>
                <a:gd name="connsiteY14" fmla="*/ 448621 h 588815"/>
                <a:gd name="connsiteX15" fmla="*/ 112155 w 364504"/>
                <a:gd name="connsiteY15" fmla="*/ 448621 h 588815"/>
                <a:gd name="connsiteX16" fmla="*/ 91126 w 364504"/>
                <a:gd name="connsiteY16" fmla="*/ 427592 h 588815"/>
                <a:gd name="connsiteX17" fmla="*/ 112155 w 364504"/>
                <a:gd name="connsiteY17" fmla="*/ 406563 h 588815"/>
                <a:gd name="connsiteX18" fmla="*/ 182953 w 364504"/>
                <a:gd name="connsiteY18" fmla="*/ 41357 h 588815"/>
                <a:gd name="connsiteX19" fmla="*/ 42759 w 364504"/>
                <a:gd name="connsiteY19" fmla="*/ 180150 h 588815"/>
                <a:gd name="connsiteX20" fmla="*/ 42759 w 364504"/>
                <a:gd name="connsiteY20" fmla="*/ 185758 h 588815"/>
                <a:gd name="connsiteX21" fmla="*/ 52573 w 364504"/>
                <a:gd name="connsiteY21" fmla="*/ 234826 h 588815"/>
                <a:gd name="connsiteX22" fmla="*/ 76406 w 364504"/>
                <a:gd name="connsiteY22" fmla="*/ 273379 h 588815"/>
                <a:gd name="connsiteX23" fmla="*/ 117062 w 364504"/>
                <a:gd name="connsiteY23" fmla="*/ 336467 h 588815"/>
                <a:gd name="connsiteX24" fmla="*/ 182252 w 364504"/>
                <a:gd name="connsiteY24" fmla="*/ 336467 h 588815"/>
                <a:gd name="connsiteX25" fmla="*/ 248143 w 364504"/>
                <a:gd name="connsiteY25" fmla="*/ 336467 h 588815"/>
                <a:gd name="connsiteX26" fmla="*/ 288800 w 364504"/>
                <a:gd name="connsiteY26" fmla="*/ 273379 h 588815"/>
                <a:gd name="connsiteX27" fmla="*/ 312633 w 364504"/>
                <a:gd name="connsiteY27" fmla="*/ 234826 h 588815"/>
                <a:gd name="connsiteX28" fmla="*/ 322446 w 364504"/>
                <a:gd name="connsiteY28" fmla="*/ 185758 h 588815"/>
                <a:gd name="connsiteX29" fmla="*/ 323147 w 364504"/>
                <a:gd name="connsiteY29" fmla="*/ 185758 h 588815"/>
                <a:gd name="connsiteX30" fmla="*/ 323147 w 364504"/>
                <a:gd name="connsiteY30" fmla="*/ 180150 h 588815"/>
                <a:gd name="connsiteX31" fmla="*/ 182953 w 364504"/>
                <a:gd name="connsiteY31" fmla="*/ 41357 h 588815"/>
                <a:gd name="connsiteX32" fmla="*/ 182252 w 364504"/>
                <a:gd name="connsiteY32" fmla="*/ 0 h 588815"/>
                <a:gd name="connsiteX33" fmla="*/ 364504 w 364504"/>
                <a:gd name="connsiteY33" fmla="*/ 180150 h 588815"/>
                <a:gd name="connsiteX34" fmla="*/ 364504 w 364504"/>
                <a:gd name="connsiteY34" fmla="*/ 186459 h 588815"/>
                <a:gd name="connsiteX35" fmla="*/ 351887 w 364504"/>
                <a:gd name="connsiteY35" fmla="*/ 249546 h 588815"/>
                <a:gd name="connsiteX36" fmla="*/ 320343 w 364504"/>
                <a:gd name="connsiteY36" fmla="*/ 301418 h 588815"/>
                <a:gd name="connsiteX37" fmla="*/ 277584 w 364504"/>
                <a:gd name="connsiteY37" fmla="*/ 370814 h 588815"/>
                <a:gd name="connsiteX38" fmla="*/ 264967 w 364504"/>
                <a:gd name="connsiteY38" fmla="*/ 378525 h 588815"/>
                <a:gd name="connsiteX39" fmla="*/ 99538 w 364504"/>
                <a:gd name="connsiteY39" fmla="*/ 378525 h 588815"/>
                <a:gd name="connsiteX40" fmla="*/ 86920 w 364504"/>
                <a:gd name="connsiteY40" fmla="*/ 370814 h 588815"/>
                <a:gd name="connsiteX41" fmla="*/ 44161 w 364504"/>
                <a:gd name="connsiteY41" fmla="*/ 301418 h 588815"/>
                <a:gd name="connsiteX42" fmla="*/ 12617 w 364504"/>
                <a:gd name="connsiteY42" fmla="*/ 249546 h 588815"/>
                <a:gd name="connsiteX43" fmla="*/ 0 w 364504"/>
                <a:gd name="connsiteY43" fmla="*/ 186459 h 588815"/>
                <a:gd name="connsiteX44" fmla="*/ 0 w 364504"/>
                <a:gd name="connsiteY44" fmla="*/ 180150 h 588815"/>
                <a:gd name="connsiteX45" fmla="*/ 182252 w 364504"/>
                <a:gd name="connsiteY45" fmla="*/ 0 h 58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64504" h="588815">
                  <a:moveTo>
                    <a:pt x="136689" y="546757"/>
                  </a:moveTo>
                  <a:lnTo>
                    <a:pt x="227815" y="546757"/>
                  </a:lnTo>
                  <a:cubicBezTo>
                    <a:pt x="225712" y="570590"/>
                    <a:pt x="206085" y="588815"/>
                    <a:pt x="182252" y="588815"/>
                  </a:cubicBezTo>
                  <a:cubicBezTo>
                    <a:pt x="158419" y="588815"/>
                    <a:pt x="138792" y="570590"/>
                    <a:pt x="136689" y="546757"/>
                  </a:cubicBezTo>
                  <a:close/>
                  <a:moveTo>
                    <a:pt x="112155" y="476660"/>
                  </a:moveTo>
                  <a:lnTo>
                    <a:pt x="252349" y="476660"/>
                  </a:lnTo>
                  <a:cubicBezTo>
                    <a:pt x="264266" y="476660"/>
                    <a:pt x="273378" y="485773"/>
                    <a:pt x="273378" y="497689"/>
                  </a:cubicBezTo>
                  <a:cubicBezTo>
                    <a:pt x="273378" y="509606"/>
                    <a:pt x="264266" y="518718"/>
                    <a:pt x="252349" y="518718"/>
                  </a:cubicBezTo>
                  <a:lnTo>
                    <a:pt x="112155" y="518718"/>
                  </a:lnTo>
                  <a:cubicBezTo>
                    <a:pt x="100239" y="518718"/>
                    <a:pt x="91126" y="509606"/>
                    <a:pt x="91126" y="497689"/>
                  </a:cubicBezTo>
                  <a:cubicBezTo>
                    <a:pt x="91126" y="485773"/>
                    <a:pt x="100239" y="476660"/>
                    <a:pt x="112155" y="476660"/>
                  </a:cubicBezTo>
                  <a:close/>
                  <a:moveTo>
                    <a:pt x="112155" y="406563"/>
                  </a:moveTo>
                  <a:lnTo>
                    <a:pt x="252349" y="406563"/>
                  </a:lnTo>
                  <a:cubicBezTo>
                    <a:pt x="264266" y="406563"/>
                    <a:pt x="273378" y="415676"/>
                    <a:pt x="273378" y="427592"/>
                  </a:cubicBezTo>
                  <a:cubicBezTo>
                    <a:pt x="273378" y="439509"/>
                    <a:pt x="264266" y="448621"/>
                    <a:pt x="252349" y="448621"/>
                  </a:cubicBezTo>
                  <a:lnTo>
                    <a:pt x="112155" y="448621"/>
                  </a:lnTo>
                  <a:cubicBezTo>
                    <a:pt x="100239" y="448621"/>
                    <a:pt x="91126" y="439509"/>
                    <a:pt x="91126" y="427592"/>
                  </a:cubicBezTo>
                  <a:cubicBezTo>
                    <a:pt x="91126" y="415676"/>
                    <a:pt x="100239" y="406563"/>
                    <a:pt x="112155" y="406563"/>
                  </a:cubicBezTo>
                  <a:close/>
                  <a:moveTo>
                    <a:pt x="182953" y="41357"/>
                  </a:moveTo>
                  <a:cubicBezTo>
                    <a:pt x="106547" y="42058"/>
                    <a:pt x="44161" y="103744"/>
                    <a:pt x="42759" y="180150"/>
                  </a:cubicBezTo>
                  <a:lnTo>
                    <a:pt x="42759" y="185758"/>
                  </a:lnTo>
                  <a:cubicBezTo>
                    <a:pt x="43460" y="202581"/>
                    <a:pt x="46264" y="219405"/>
                    <a:pt x="52573" y="234826"/>
                  </a:cubicBezTo>
                  <a:cubicBezTo>
                    <a:pt x="58180" y="248845"/>
                    <a:pt x="66592" y="262164"/>
                    <a:pt x="76406" y="273379"/>
                  </a:cubicBezTo>
                  <a:cubicBezTo>
                    <a:pt x="91827" y="293006"/>
                    <a:pt x="105846" y="314035"/>
                    <a:pt x="117062" y="336467"/>
                  </a:cubicBezTo>
                  <a:lnTo>
                    <a:pt x="182252" y="336467"/>
                  </a:lnTo>
                  <a:lnTo>
                    <a:pt x="248143" y="336467"/>
                  </a:lnTo>
                  <a:cubicBezTo>
                    <a:pt x="258658" y="314035"/>
                    <a:pt x="272677" y="293006"/>
                    <a:pt x="288800" y="273379"/>
                  </a:cubicBezTo>
                  <a:cubicBezTo>
                    <a:pt x="299314" y="262164"/>
                    <a:pt x="307025" y="248845"/>
                    <a:pt x="312633" y="234826"/>
                  </a:cubicBezTo>
                  <a:cubicBezTo>
                    <a:pt x="318240" y="219405"/>
                    <a:pt x="321745" y="202581"/>
                    <a:pt x="322446" y="185758"/>
                  </a:cubicBezTo>
                  <a:lnTo>
                    <a:pt x="323147" y="185758"/>
                  </a:lnTo>
                  <a:lnTo>
                    <a:pt x="323147" y="180150"/>
                  </a:lnTo>
                  <a:cubicBezTo>
                    <a:pt x="321745" y="103043"/>
                    <a:pt x="259359" y="42058"/>
                    <a:pt x="182953" y="41357"/>
                  </a:cubicBezTo>
                  <a:close/>
                  <a:moveTo>
                    <a:pt x="182252" y="0"/>
                  </a:moveTo>
                  <a:cubicBezTo>
                    <a:pt x="281790" y="701"/>
                    <a:pt x="362401" y="80612"/>
                    <a:pt x="364504" y="180150"/>
                  </a:cubicBezTo>
                  <a:lnTo>
                    <a:pt x="364504" y="186459"/>
                  </a:lnTo>
                  <a:cubicBezTo>
                    <a:pt x="363803" y="208189"/>
                    <a:pt x="359598" y="229218"/>
                    <a:pt x="351887" y="249546"/>
                  </a:cubicBezTo>
                  <a:cubicBezTo>
                    <a:pt x="344877" y="268472"/>
                    <a:pt x="333662" y="285997"/>
                    <a:pt x="320343" y="301418"/>
                  </a:cubicBezTo>
                  <a:cubicBezTo>
                    <a:pt x="303520" y="319643"/>
                    <a:pt x="285295" y="355393"/>
                    <a:pt x="277584" y="370814"/>
                  </a:cubicBezTo>
                  <a:cubicBezTo>
                    <a:pt x="275481" y="375721"/>
                    <a:pt x="270574" y="378525"/>
                    <a:pt x="264967" y="378525"/>
                  </a:cubicBezTo>
                  <a:lnTo>
                    <a:pt x="99538" y="378525"/>
                  </a:lnTo>
                  <a:cubicBezTo>
                    <a:pt x="93930" y="378525"/>
                    <a:pt x="89023" y="375721"/>
                    <a:pt x="86920" y="370814"/>
                  </a:cubicBezTo>
                  <a:cubicBezTo>
                    <a:pt x="79210" y="355393"/>
                    <a:pt x="60984" y="319643"/>
                    <a:pt x="44161" y="301418"/>
                  </a:cubicBezTo>
                  <a:cubicBezTo>
                    <a:pt x="30843" y="285997"/>
                    <a:pt x="20328" y="268472"/>
                    <a:pt x="12617" y="249546"/>
                  </a:cubicBezTo>
                  <a:cubicBezTo>
                    <a:pt x="4907" y="229218"/>
                    <a:pt x="701" y="208189"/>
                    <a:pt x="0" y="186459"/>
                  </a:cubicBezTo>
                  <a:lnTo>
                    <a:pt x="0" y="180150"/>
                  </a:lnTo>
                  <a:cubicBezTo>
                    <a:pt x="2103" y="80612"/>
                    <a:pt x="82714" y="701"/>
                    <a:pt x="182252" y="0"/>
                  </a:cubicBezTo>
                  <a:close/>
                </a:path>
              </a:pathLst>
            </a:custGeom>
            <a:solidFill>
              <a:srgbClr val="505046"/>
            </a:solidFill>
            <a:ln w="694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pic>
          <p:nvPicPr>
            <p:cNvPr id="22" name="Graphic 21" descr="Typewriter">
              <a:extLst>
                <a:ext uri="{FF2B5EF4-FFF2-40B4-BE49-F238E27FC236}">
                  <a16:creationId xmlns:a16="http://schemas.microsoft.com/office/drawing/2014/main" id="{942F3A84-0ED8-490C-AD2E-C0CA26376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45201" y="2106467"/>
              <a:ext cx="706385" cy="706385"/>
            </a:xfrm>
            <a:prstGeom prst="rect">
              <a:avLst/>
            </a:prstGeom>
          </p:spPr>
        </p:pic>
        <p:pic>
          <p:nvPicPr>
            <p:cNvPr id="23" name="Graphic 22" descr="Open book">
              <a:extLst>
                <a:ext uri="{FF2B5EF4-FFF2-40B4-BE49-F238E27FC236}">
                  <a16:creationId xmlns:a16="http://schemas.microsoft.com/office/drawing/2014/main" id="{CDA3AF58-74B9-42B9-BFC2-55DD52B4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58507" y="2104652"/>
              <a:ext cx="710013" cy="710013"/>
            </a:xfrm>
            <a:prstGeom prst="rect">
              <a:avLst/>
            </a:prstGeom>
          </p:spPr>
        </p:pic>
        <p:pic>
          <p:nvPicPr>
            <p:cNvPr id="24" name="Graphic 23" descr="Checklist">
              <a:extLst>
                <a:ext uri="{FF2B5EF4-FFF2-40B4-BE49-F238E27FC236}">
                  <a16:creationId xmlns:a16="http://schemas.microsoft.com/office/drawing/2014/main" id="{81D0AC36-4120-461D-9790-5F48D562E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18853" y="2187527"/>
              <a:ext cx="590317" cy="590317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AAA7194-6062-4004-80F9-C0BA95582D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967782" y="1391107"/>
            <a:ext cx="758815" cy="758815"/>
          </a:xfrm>
          <a:prstGeom prst="rect">
            <a:avLst/>
          </a:prstGeom>
        </p:spPr>
      </p:pic>
      <p:pic>
        <p:nvPicPr>
          <p:cNvPr id="36" name="Picture 3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7C07CC-DE5C-4004-BD71-1451218030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8636" y="89010"/>
            <a:ext cx="826035" cy="473220"/>
          </a:xfrm>
          <a:prstGeom prst="rect">
            <a:avLst/>
          </a:prstGeom>
        </p:spPr>
      </p:pic>
      <p:pic>
        <p:nvPicPr>
          <p:cNvPr id="37" name="Picture 36" descr="Text&#10;&#10;Description automatically generated">
            <a:extLst>
              <a:ext uri="{FF2B5EF4-FFF2-40B4-BE49-F238E27FC236}">
                <a16:creationId xmlns:a16="http://schemas.microsoft.com/office/drawing/2014/main" id="{EFAA733A-E2BA-451E-BF9B-4632247A88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9555" y="-4719"/>
            <a:ext cx="489922" cy="769096"/>
          </a:xfrm>
          <a:prstGeom prst="rect">
            <a:avLst/>
          </a:prstGeom>
        </p:spPr>
      </p:pic>
      <p:pic>
        <p:nvPicPr>
          <p:cNvPr id="38" name="Picture 3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346569-C541-401F-84B3-E4532F137D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3541" y="91307"/>
            <a:ext cx="1430211" cy="47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41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</a:t>
            </a: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466725" y="1412776"/>
            <a:ext cx="7726680" cy="2592288"/>
          </a:xfrm>
        </p:spPr>
        <p:txBody>
          <a:bodyPr>
            <a:noAutofit/>
          </a:bodyPr>
          <a:lstStyle/>
          <a:p>
            <a:r>
              <a:rPr lang="en-US" sz="1600" b="1" dirty="0"/>
              <a:t>31 May 2021 – </a:t>
            </a:r>
            <a:r>
              <a:rPr lang="en-US" sz="1600" dirty="0"/>
              <a:t>Collaborated with Penang State Education Department to organize the program</a:t>
            </a:r>
          </a:p>
          <a:p>
            <a:r>
              <a:rPr lang="en-US" sz="1600" b="1" dirty="0"/>
              <a:t>02 July 2021 </a:t>
            </a:r>
            <a:r>
              <a:rPr lang="en-US" sz="1600" dirty="0"/>
              <a:t>– Organized meeting with content experts and youth</a:t>
            </a:r>
          </a:p>
          <a:p>
            <a:r>
              <a:rPr lang="en-US" sz="1600" b="1" dirty="0"/>
              <a:t>July to Aug 2021 </a:t>
            </a:r>
            <a:r>
              <a:rPr lang="en-US" sz="1600" dirty="0"/>
              <a:t>– Trained and prepared youth for online program</a:t>
            </a:r>
          </a:p>
          <a:p>
            <a:r>
              <a:rPr lang="en-US" sz="1600" b="1" dirty="0"/>
              <a:t>11 Sept 2021 </a:t>
            </a:r>
            <a:r>
              <a:rPr lang="en-US" sz="1600" dirty="0"/>
              <a:t>– Organized online program on SDG 1, SDG 12 and SDG 14 in collaboration with RCE Global and Penang State Education Department</a:t>
            </a:r>
          </a:p>
          <a:p>
            <a:r>
              <a:rPr lang="en-US" sz="1600" b="1" dirty="0"/>
              <a:t>12 Sept 2021 to 08 Oct</a:t>
            </a:r>
            <a:r>
              <a:rPr lang="en-US" sz="1600" dirty="0"/>
              <a:t>– On going video competition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941E4C3-F0B8-429A-9768-DED38A24A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439" y="3905527"/>
            <a:ext cx="2992812" cy="1682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screenshot of 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48DB9562-54CA-442E-B591-98EC46BD1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4" y="5186014"/>
            <a:ext cx="2973024" cy="1670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screenshot of a television&#10;&#10;Description automatically generated with low confidence">
            <a:extLst>
              <a:ext uri="{FF2B5EF4-FFF2-40B4-BE49-F238E27FC236}">
                <a16:creationId xmlns:a16="http://schemas.microsoft.com/office/drawing/2014/main" id="{96530D55-C9DF-4A0A-97F0-C197DAD16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062" y="5323803"/>
            <a:ext cx="2720542" cy="1529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E1066B-731C-4B14-A0E0-ABAC72A77E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25" t="17005" r="22438" b="6991"/>
          <a:stretch/>
        </p:blipFill>
        <p:spPr>
          <a:xfrm>
            <a:off x="5484341" y="3937419"/>
            <a:ext cx="3678517" cy="2592288"/>
          </a:xfrm>
          <a:prstGeom prst="rect">
            <a:avLst/>
          </a:prstGeom>
        </p:spPr>
      </p:pic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52D907F-90B5-4477-B811-F5E289FD3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04" y="3951418"/>
            <a:ext cx="2832277" cy="1417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09023-2D10-4F3A-9E92-70EF801CE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40" y="25218"/>
            <a:ext cx="6707088" cy="799306"/>
          </a:xfrm>
        </p:spPr>
        <p:txBody>
          <a:bodyPr/>
          <a:lstStyle/>
          <a:p>
            <a:r>
              <a:rPr lang="en-US" sz="3200" dirty="0"/>
              <a:t>Update on Online Program</a:t>
            </a:r>
            <a:endParaRPr lang="en-MY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F5D56-02B2-4B5D-8928-9ACCA4AE6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2" t="20586" r="31889" b="10781"/>
          <a:stretch/>
        </p:blipFill>
        <p:spPr>
          <a:xfrm>
            <a:off x="1547664" y="980728"/>
            <a:ext cx="5760640" cy="5428297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A11EFB-D31C-4493-A775-D1E6A3506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636" y="89010"/>
            <a:ext cx="826035" cy="47322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A10CBF9-5C4B-4323-87F0-5AC7A8D6F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555" y="-4719"/>
            <a:ext cx="489922" cy="769096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1A88CF-F7C7-4145-A0D8-536B7CD03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541" y="91307"/>
            <a:ext cx="1430211" cy="47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56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73195"/>
            <a:ext cx="4638674" cy="675926"/>
          </a:xfrm>
        </p:spPr>
        <p:txBody>
          <a:bodyPr/>
          <a:lstStyle/>
          <a:p>
            <a:r>
              <a:rPr lang="en-US" sz="2800" b="0" dirty="0"/>
              <a:t>Update on Online Program</a:t>
            </a:r>
            <a:endParaRPr lang="en-US" sz="2800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05CC267-B623-40F6-8652-0CCD14AFD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636" y="89010"/>
            <a:ext cx="826035" cy="47322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929CEE7-5210-420D-9D3D-73329A254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555" y="-4719"/>
            <a:ext cx="489922" cy="769096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045718-6E31-41B9-8625-93257C86A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541" y="91307"/>
            <a:ext cx="1430211" cy="4709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60AA6B-0EB9-49EA-B9A0-19ABE46531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79"/>
          <a:stretch/>
        </p:blipFill>
        <p:spPr>
          <a:xfrm>
            <a:off x="449601" y="878037"/>
            <a:ext cx="8374450" cy="44644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E6F693-9F13-4042-95B4-C2F0A46DE6B8}"/>
              </a:ext>
            </a:extLst>
          </p:cNvPr>
          <p:cNvSpPr txBox="1"/>
          <p:nvPr/>
        </p:nvSpPr>
        <p:spPr>
          <a:xfrm>
            <a:off x="446727" y="5558332"/>
            <a:ext cx="6560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0" i="0" dirty="0">
                <a:solidFill>
                  <a:srgbClr val="65676B"/>
                </a:solidFill>
                <a:effectLst/>
                <a:latin typeface="Segoe UI Historic" panose="020B0502040204020203" pitchFamily="34" charset="0"/>
              </a:rPr>
              <a:t>316 Facebook viewers</a:t>
            </a:r>
          </a:p>
          <a:p>
            <a:r>
              <a:rPr lang="en-MY" dirty="0">
                <a:solidFill>
                  <a:srgbClr val="65676B"/>
                </a:solidFill>
                <a:latin typeface="Segoe UI Historic" panose="020B0502040204020203" pitchFamily="34" charset="0"/>
              </a:rPr>
              <a:t>81 participants answered the surveys</a:t>
            </a:r>
          </a:p>
          <a:p>
            <a:r>
              <a:rPr lang="en-MY" dirty="0">
                <a:solidFill>
                  <a:srgbClr val="65676B"/>
                </a:solidFill>
                <a:latin typeface="Segoe UI Historic" panose="020B0502040204020203" pitchFamily="34" charset="0"/>
              </a:rPr>
              <a:t>26 from primary school</a:t>
            </a:r>
          </a:p>
          <a:p>
            <a:r>
              <a:rPr lang="en-MY" dirty="0">
                <a:solidFill>
                  <a:srgbClr val="65676B"/>
                </a:solidFill>
                <a:latin typeface="Segoe UI Historic" panose="020B0502040204020203" pitchFamily="34" charset="0"/>
              </a:rPr>
              <a:t>39 from secondary school</a:t>
            </a:r>
            <a:endParaRPr lang="en-MY" dirty="0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D7CAF1FA-FDF5-4C78-8424-5111CD91B809}"/>
              </a:ext>
            </a:extLst>
          </p:cNvPr>
          <p:cNvSpPr/>
          <p:nvPr/>
        </p:nvSpPr>
        <p:spPr>
          <a:xfrm>
            <a:off x="3419872" y="6158496"/>
            <a:ext cx="360040" cy="5263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27B4E7-8A91-49E6-A692-98ED42E148F4}"/>
              </a:ext>
            </a:extLst>
          </p:cNvPr>
          <p:cNvSpPr txBox="1"/>
          <p:nvPr/>
        </p:nvSpPr>
        <p:spPr>
          <a:xfrm>
            <a:off x="3855212" y="6241981"/>
            <a:ext cx="222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School in Penang</a:t>
            </a:r>
            <a:endParaRPr lang="en-MY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2855-C182-4873-8A1F-896C33365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SCHOOLS</a:t>
            </a:r>
            <a:endParaRPr lang="en-MY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FC5B63C-22B4-4D38-BB7B-CB677F1E0D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7691520"/>
              </p:ext>
            </p:extLst>
          </p:nvPr>
        </p:nvGraphicFramePr>
        <p:xfrm>
          <a:off x="611560" y="1916832"/>
          <a:ext cx="3556000" cy="988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56000">
                  <a:extLst>
                    <a:ext uri="{9D8B030D-6E8A-4147-A177-3AD203B41FA5}">
                      <a16:colId xmlns:a16="http://schemas.microsoft.com/office/drawing/2014/main" val="2954939573"/>
                    </a:ext>
                  </a:extLst>
                </a:gridCol>
              </a:tblGrid>
              <a:tr h="167925"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u="none" strike="noStrike" dirty="0">
                          <a:effectLst/>
                        </a:rPr>
                        <a:t>SJKT BAYAN LEPAS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2" marR="3362" marT="3362" marB="0" anchor="b"/>
                </a:tc>
                <a:extLst>
                  <a:ext uri="{0D108BD9-81ED-4DB2-BD59-A6C34878D82A}">
                    <a16:rowId xmlns:a16="http://schemas.microsoft.com/office/drawing/2014/main" val="3395948244"/>
                  </a:ext>
                </a:extLst>
              </a:tr>
              <a:tr h="167925"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u="none" strike="noStrike" dirty="0">
                          <a:effectLst/>
                        </a:rPr>
                        <a:t>SJKT LADANG JAWI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2" marR="3362" marT="3362" marB="0" anchor="b"/>
                </a:tc>
                <a:extLst>
                  <a:ext uri="{0D108BD9-81ED-4DB2-BD59-A6C34878D82A}">
                    <a16:rowId xmlns:a16="http://schemas.microsoft.com/office/drawing/2014/main" val="832784383"/>
                  </a:ext>
                </a:extLst>
              </a:tr>
              <a:tr h="167925"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u="none" strike="noStrike" dirty="0">
                          <a:effectLst/>
                        </a:rPr>
                        <a:t>SJKT LADANG CHANGKAT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2" marR="3362" marT="3362" marB="0" anchor="b"/>
                </a:tc>
                <a:extLst>
                  <a:ext uri="{0D108BD9-81ED-4DB2-BD59-A6C34878D82A}">
                    <a16:rowId xmlns:a16="http://schemas.microsoft.com/office/drawing/2014/main" val="292471665"/>
                  </a:ext>
                </a:extLst>
              </a:tr>
              <a:tr h="167925">
                <a:tc>
                  <a:txBody>
                    <a:bodyPr/>
                    <a:lstStyle/>
                    <a:p>
                      <a:pPr algn="l" fontAlgn="b"/>
                      <a:r>
                        <a:rPr lang="en-MY" sz="1600" u="none" strike="noStrike" dirty="0">
                          <a:effectLst/>
                        </a:rPr>
                        <a:t>SJKT LADANG KRIAN</a:t>
                      </a:r>
                      <a:endParaRPr lang="en-MY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2" marR="3362" marT="3362" marB="0" anchor="b"/>
                </a:tc>
                <a:extLst>
                  <a:ext uri="{0D108BD9-81ED-4DB2-BD59-A6C34878D82A}">
                    <a16:rowId xmlns:a16="http://schemas.microsoft.com/office/drawing/2014/main" val="102758485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FD2EDB9-FB7B-4FAE-8D96-30C8F207DB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707739"/>
              </p:ext>
            </p:extLst>
          </p:nvPr>
        </p:nvGraphicFramePr>
        <p:xfrm>
          <a:off x="617280" y="3765348"/>
          <a:ext cx="3556000" cy="891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56000">
                  <a:extLst>
                    <a:ext uri="{9D8B030D-6E8A-4147-A177-3AD203B41FA5}">
                      <a16:colId xmlns:a16="http://schemas.microsoft.com/office/drawing/2014/main" val="1518918310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u="none" strike="noStrike" dirty="0">
                          <a:effectLst/>
                        </a:rPr>
                        <a:t>SMJK HENG EE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958712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u="none" strike="noStrike" dirty="0">
                          <a:effectLst/>
                        </a:rPr>
                        <a:t>SMJK CONVENT DATUK KERAMAT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88895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u="none" strike="noStrike" dirty="0">
                          <a:effectLst/>
                        </a:rPr>
                        <a:t>SMJK JIT SIN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7922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u="none" strike="noStrike" dirty="0">
                          <a:effectLst/>
                        </a:rPr>
                        <a:t>SJKC PULAU BETONG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871850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0705B12-E938-4411-B724-7C4F5C8713F1}"/>
              </a:ext>
            </a:extLst>
          </p:cNvPr>
          <p:cNvSpPr txBox="1"/>
          <p:nvPr/>
        </p:nvSpPr>
        <p:spPr>
          <a:xfrm>
            <a:off x="611560" y="141277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SJKT</a:t>
            </a:r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656CD3-5312-4D46-8975-7852A5F9FDDE}"/>
              </a:ext>
            </a:extLst>
          </p:cNvPr>
          <p:cNvSpPr txBox="1"/>
          <p:nvPr/>
        </p:nvSpPr>
        <p:spPr>
          <a:xfrm>
            <a:off x="611560" y="325729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SJKC /SMJK</a:t>
            </a:r>
            <a:endParaRPr lang="en-MY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3B37EAA-930F-451A-BA58-2B6A7D040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897053"/>
              </p:ext>
            </p:extLst>
          </p:nvPr>
        </p:nvGraphicFramePr>
        <p:xfrm>
          <a:off x="4572000" y="1769038"/>
          <a:ext cx="4128185" cy="3035989"/>
        </p:xfrm>
        <a:graphic>
          <a:graphicData uri="http://schemas.openxmlformats.org/drawingml/2006/table">
            <a:tbl>
              <a:tblPr firstRow="1" firstCol="1" bandRow="1"/>
              <a:tblGrid>
                <a:gridCol w="4128185">
                  <a:extLst>
                    <a:ext uri="{9D8B030D-6E8A-4147-A177-3AD203B41FA5}">
                      <a16:colId xmlns:a16="http://schemas.microsoft.com/office/drawing/2014/main" val="763053040"/>
                    </a:ext>
                  </a:extLst>
                </a:gridCol>
              </a:tblGrid>
              <a:tr h="275999"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 SUNGAI ULAR</a:t>
                      </a:r>
                    </a:p>
                  </a:txBody>
                  <a:tcPr marL="9274" marR="9274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161236"/>
                  </a:ext>
                </a:extLst>
              </a:tr>
              <a:tr h="275999"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 CONVENT BUKIT MERTAJAM</a:t>
                      </a:r>
                    </a:p>
                  </a:txBody>
                  <a:tcPr marL="9274" marR="9274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327420"/>
                  </a:ext>
                </a:extLst>
              </a:tr>
              <a:tr h="275999"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 CONVENT BUTTERWORTH</a:t>
                      </a:r>
                    </a:p>
                  </a:txBody>
                  <a:tcPr marL="9274" marR="9274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224647"/>
                  </a:ext>
                </a:extLst>
              </a:tr>
              <a:tr h="2759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 BUKIT GELUGOR</a:t>
                      </a:r>
                      <a:endParaRPr lang="en-MY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74" marR="9274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512762"/>
                  </a:ext>
                </a:extLst>
              </a:tr>
              <a:tr h="275999"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 STOWELL BUKIT MERTAJAM</a:t>
                      </a:r>
                    </a:p>
                  </a:txBody>
                  <a:tcPr marL="9274" marR="9274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903188"/>
                  </a:ext>
                </a:extLst>
              </a:tr>
              <a:tr h="275999"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SK TAMAN SENANGAN</a:t>
                      </a:r>
                    </a:p>
                  </a:txBody>
                  <a:tcPr marL="9274" marR="9274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17139"/>
                  </a:ext>
                </a:extLst>
              </a:tr>
              <a:tr h="275999"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PENANTI</a:t>
                      </a:r>
                    </a:p>
                  </a:txBody>
                  <a:tcPr marL="9274" marR="9274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009142"/>
                  </a:ext>
                </a:extLst>
              </a:tr>
              <a:tr h="275999"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PONDOK UPEH</a:t>
                      </a:r>
                    </a:p>
                  </a:txBody>
                  <a:tcPr marL="9274" marR="9274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099153"/>
                  </a:ext>
                </a:extLst>
              </a:tr>
              <a:tr h="275999"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METHODIST </a:t>
                      </a:r>
                    </a:p>
                  </a:txBody>
                  <a:tcPr marL="9274" marR="9274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383304"/>
                  </a:ext>
                </a:extLst>
              </a:tr>
              <a:tr h="275999"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BATU 5</a:t>
                      </a:r>
                    </a:p>
                  </a:txBody>
                  <a:tcPr marL="9274" marR="9274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104917"/>
                  </a:ext>
                </a:extLst>
              </a:tr>
              <a:tr h="275999">
                <a:tc>
                  <a:txBody>
                    <a:bodyPr/>
                    <a:lstStyle/>
                    <a:p>
                      <a:pPr algn="l" fontAlgn="b"/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CONVENT GREEN LANE</a:t>
                      </a:r>
                    </a:p>
                  </a:txBody>
                  <a:tcPr marL="9274" marR="9274" marT="92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791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42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E5A64D-D37D-4F26-B322-255FF42B4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636" y="89010"/>
            <a:ext cx="826035" cy="47322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298F4AA-146D-400E-96A7-E681FF65A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555" y="-4719"/>
            <a:ext cx="489922" cy="769096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531E2D-580E-4A43-AAFF-EA1005C63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541" y="91307"/>
            <a:ext cx="1430211" cy="470923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D96FFEAC-0EAA-4DB4-A4D2-23FC14F9A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1124744"/>
            <a:ext cx="914400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779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Custom 48">
      <a:dk1>
        <a:sysClr val="windowText" lastClr="000000"/>
      </a:dk1>
      <a:lt1>
        <a:sysClr val="window" lastClr="FFFFFF"/>
      </a:lt1>
      <a:dk2>
        <a:srgbClr val="262626"/>
      </a:dk2>
      <a:lt2>
        <a:srgbClr val="F2F2F2"/>
      </a:lt2>
      <a:accent1>
        <a:srgbClr val="C94C25"/>
      </a:accent1>
      <a:accent2>
        <a:srgbClr val="EA8640"/>
      </a:accent2>
      <a:accent3>
        <a:srgbClr val="99D9E7"/>
      </a:accent3>
      <a:accent4>
        <a:srgbClr val="FAB17B"/>
      </a:accent4>
      <a:accent5>
        <a:srgbClr val="21B8B3"/>
      </a:accent5>
      <a:accent6>
        <a:srgbClr val="F3786E"/>
      </a:accent6>
      <a:hlink>
        <a:srgbClr val="646567"/>
      </a:hlink>
      <a:folHlink>
        <a:srgbClr val="646567"/>
      </a:folHlink>
    </a:clrScheme>
    <a:fontScheme name="Custom 27">
      <a:majorFont>
        <a:latin typeface="Segoe UI"/>
        <a:ea typeface=""/>
        <a:cs typeface=""/>
      </a:majorFont>
      <a:minorFont>
        <a:latin typeface="Arial"/>
        <a:ea typeface=""/>
        <a:cs typeface="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110000" t="250000" r="110000" b="40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110000" t="250000" r="110000" b="40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0000"/>
                <a:satMod val="130000"/>
              </a:schemeClr>
              <a:schemeClr val="phClr">
                <a:tint val="70000"/>
                <a:satMod val="1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167107_Project status report_RVA_v3.potx" id="{4F81F982-6C51-4092-B8D8-4B9E627EB026}" vid="{408BF7D7-5259-4FB8-AB61-68B3FB5EAB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C31EBE-A492-4CE5-9650-1E2C8FDDD7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B47EFB-BDBB-4CE5-A848-1507BE3B798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B1AD0D4C-03C4-489C-932A-66E2D74FA6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Project status report</Template>
  <TotalTime>154</TotalTime>
  <Words>347</Words>
  <Application>Microsoft Office PowerPoint</Application>
  <PresentationFormat>On-screen Show (4:3)</PresentationFormat>
  <Paragraphs>58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Segoe UI</vt:lpstr>
      <vt:lpstr>Segoe UI Historic</vt:lpstr>
      <vt:lpstr>Symbol</vt:lpstr>
      <vt:lpstr>Wingdings 2</vt:lpstr>
      <vt:lpstr>Verve</vt:lpstr>
      <vt:lpstr>RCE Penang Progress Update</vt:lpstr>
      <vt:lpstr>Objectives</vt:lpstr>
      <vt:lpstr>PowerPoint Presentation</vt:lpstr>
      <vt:lpstr>Timelime</vt:lpstr>
      <vt:lpstr>PROGRESS</vt:lpstr>
      <vt:lpstr>Update on Online Program</vt:lpstr>
      <vt:lpstr>Update on Online Program</vt:lpstr>
      <vt:lpstr>SCHOOLS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RCE Penang Progress Update</dc:title>
  <dc:creator>Nur Syazwana Hamzah</dc:creator>
  <cp:lastModifiedBy>Nur Syazwana Hamzah</cp:lastModifiedBy>
  <cp:revision>1</cp:revision>
  <dcterms:created xsi:type="dcterms:W3CDTF">2021-09-23T03:40:41Z</dcterms:created>
  <dcterms:modified xsi:type="dcterms:W3CDTF">2021-09-27T03:00:11Z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