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sldIdLst>
    <p:sldId id="256" r:id="rId3"/>
    <p:sldId id="261" r:id="rId4"/>
    <p:sldId id="265" r:id="rId5"/>
    <p:sldId id="264" r:id="rId6"/>
    <p:sldId id="263" r:id="rId7"/>
    <p:sldId id="284" r:id="rId8"/>
    <p:sldId id="282" r:id="rId9"/>
    <p:sldId id="267" r:id="rId10"/>
    <p:sldId id="266" r:id="rId11"/>
    <p:sldId id="279" r:id="rId12"/>
    <p:sldId id="283"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1B3D4B"/>
    <a:srgbClr val="113744"/>
    <a:srgbClr val="02212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42" y="-21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F0ED2BDD-5EFF-4B2D-AF97-3470E2C34E25}">
      <dgm:prSet phldrT="[Text]" custT="1"/>
      <dgm:spPr>
        <a:scene3d>
          <a:camera prst="orthographicFront"/>
          <a:lightRig rig="threePt" dir="t"/>
        </a:scene3d>
        <a:sp3d>
          <a:bevelT/>
        </a:sp3d>
      </dgm:spPr>
      <dgm:t>
        <a:bodyPr/>
        <a:lstStyle/>
        <a:p>
          <a:endParaRPr lang="en-US" sz="1600" baseline="0" dirty="0" smtClean="0"/>
        </a:p>
        <a:p>
          <a:r>
            <a:rPr lang="en-US" sz="1800" b="1" baseline="0" dirty="0" smtClean="0"/>
            <a:t>Learning for Sustainable Future (LSF Canada)</a:t>
          </a:r>
        </a:p>
        <a:p>
          <a:r>
            <a:rPr lang="en-US" sz="1800" b="1" baseline="0" dirty="0" smtClean="0"/>
            <a:t>Ministry of Saskatchewan approved Resources (R4R)</a:t>
          </a:r>
        </a:p>
        <a:p>
          <a:r>
            <a:rPr lang="en-US" sz="1800" b="1" baseline="0" dirty="0" smtClean="0"/>
            <a:t>National Conference: November 15 &amp; 16, 2011 (Toronto)</a:t>
          </a:r>
        </a:p>
        <a:p>
          <a:endParaRPr lang="en-US" sz="1600" dirty="0"/>
        </a:p>
      </dgm:t>
    </dgm:pt>
    <dgm:pt modelId="{7BF5762E-CA5A-4A96-8A1D-4699EADF930C}" type="parTrans" cxnId="{F016BFB9-37DA-4093-BD60-A308E45ECEEC}">
      <dgm:prSet/>
      <dgm:spPr/>
      <dgm:t>
        <a:bodyPr/>
        <a:lstStyle/>
        <a:p>
          <a:endParaRPr lang="en-US">
            <a:solidFill>
              <a:schemeClr val="bg1"/>
            </a:solidFill>
          </a:endParaRPr>
        </a:p>
      </dgm:t>
    </dgm:pt>
    <dgm:pt modelId="{6D32A681-E82D-4E18-A176-1E4E849D3EF8}" type="sibTrans" cxnId="{F016BFB9-37DA-4093-BD60-A308E45ECEEC}">
      <dgm:prSet/>
      <dgm:spPr>
        <a:noFill/>
        <a:scene3d>
          <a:camera prst="orthographicFront"/>
          <a:lightRig rig="threePt" dir="t"/>
        </a:scene3d>
        <a:sp3d>
          <a:bevelT/>
        </a:sp3d>
      </dgm:spPr>
      <dgm:t>
        <a:bodyPr/>
        <a:lstStyle/>
        <a:p>
          <a:endParaRPr lang="en-US">
            <a:solidFill>
              <a:schemeClr val="bg1"/>
            </a:solidFill>
          </a:endParaRPr>
        </a:p>
      </dgm:t>
    </dgm:pt>
    <dgm:pt modelId="{EE33DF1E-8F9C-4334-A6A3-B26F6CC659C7}">
      <dgm:prSet phldrT="[Text]" custT="1"/>
      <dgm:spPr>
        <a:scene3d>
          <a:camera prst="orthographicFront"/>
          <a:lightRig rig="threePt" dir="t"/>
        </a:scene3d>
        <a:sp3d>
          <a:bevelT/>
        </a:sp3d>
      </dgm:spPr>
      <dgm:t>
        <a:bodyPr/>
        <a:lstStyle/>
        <a:p>
          <a:r>
            <a:rPr lang="en-US" sz="1800" b="1" dirty="0" smtClean="0"/>
            <a:t>Importance for the Future</a:t>
          </a:r>
        </a:p>
        <a:p>
          <a:r>
            <a:rPr lang="en-US" sz="1800" b="1" dirty="0" smtClean="0"/>
            <a:t>Regina Catholic Schools with Sustainability and Education Academy (</a:t>
          </a:r>
          <a:r>
            <a:rPr lang="en-US" sz="1800" b="1" dirty="0" err="1" smtClean="0"/>
            <a:t>SEdA</a:t>
          </a:r>
          <a:r>
            <a:rPr lang="en-US" sz="1800" b="1" dirty="0" smtClean="0"/>
            <a:t>) International Conference</a:t>
          </a:r>
        </a:p>
        <a:p>
          <a:r>
            <a:rPr lang="en-US" sz="1800" b="1" dirty="0" smtClean="0"/>
            <a:t>ACTION PLAN: May 1-4, 2011, Elk Ridge </a:t>
          </a:r>
        </a:p>
        <a:p>
          <a:r>
            <a:rPr lang="en-US" sz="1800" b="1" dirty="0" smtClean="0"/>
            <a:t>GLOBAL TO LOCAL PERSPECTIVE</a:t>
          </a:r>
          <a:endParaRPr lang="en-US" sz="1800" b="1" dirty="0"/>
        </a:p>
      </dgm:t>
    </dgm:pt>
    <dgm:pt modelId="{7089E595-419A-443B-BD31-B556AE9E259C}" type="parTrans" cxnId="{17FB83F0-2F8F-4FF0-B937-9220DFDF4A9F}">
      <dgm:prSet/>
      <dgm:spPr/>
      <dgm:t>
        <a:bodyPr/>
        <a:lstStyle/>
        <a:p>
          <a:endParaRPr lang="en-US">
            <a:solidFill>
              <a:schemeClr val="bg1"/>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bg1"/>
            </a:solidFill>
          </a:endParaRPr>
        </a:p>
      </dgm:t>
    </dgm:pt>
    <dgm:pt modelId="{EC912083-46BA-47EC-834F-B53C28E6D0BD}">
      <dgm:prSet phldrT="[Text]" custT="1"/>
      <dgm:spPr>
        <a:scene3d>
          <a:camera prst="orthographicFront"/>
          <a:lightRig rig="threePt" dir="t"/>
        </a:scene3d>
        <a:sp3d>
          <a:bevelT/>
        </a:sp3d>
      </dgm:spPr>
      <dgm:t>
        <a:bodyPr/>
        <a:lstStyle/>
        <a:p>
          <a:r>
            <a:rPr lang="en-US" sz="1800" b="1" baseline="0" dirty="0" smtClean="0"/>
            <a:t>United Nations University</a:t>
          </a:r>
        </a:p>
        <a:p>
          <a:r>
            <a:rPr lang="en-US" sz="1800" b="1" baseline="0" dirty="0" smtClean="0"/>
            <a:t>RCE Saskatchewan</a:t>
          </a:r>
        </a:p>
        <a:p>
          <a:r>
            <a:rPr lang="en-US" sz="1800" b="1" baseline="0" dirty="0" smtClean="0"/>
            <a:t>Local to Global Perspective</a:t>
          </a:r>
          <a:endParaRPr lang="en-US" sz="1800" b="1" baseline="0" dirty="0"/>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A118EDD0-8230-4B7F-9248-7C5E76CE733D}" type="pres">
      <dgm:prSet presAssocID="{1BAD8522-E1D8-4100-9F9C-B922C6893C90}" presName="Name0" presStyleCnt="0">
        <dgm:presLayoutVars>
          <dgm:dir/>
          <dgm:resizeHandles/>
        </dgm:presLayoutVars>
      </dgm:prSet>
      <dgm:spPr/>
      <dgm:t>
        <a:bodyPr/>
        <a:lstStyle/>
        <a:p>
          <a:endParaRPr lang="en-US"/>
        </a:p>
      </dgm:t>
    </dgm:pt>
    <dgm:pt modelId="{23D6608F-7E9E-4F92-8CF1-A6E3BFBC7BAC}" type="pres">
      <dgm:prSet presAssocID="{EC912083-46BA-47EC-834F-B53C28E6D0BD}" presName="compNode" presStyleCnt="0"/>
      <dgm:spPr/>
      <dgm:t>
        <a:bodyPr/>
        <a:lstStyle/>
        <a:p>
          <a:endParaRPr lang="en-US"/>
        </a:p>
      </dgm:t>
    </dgm:pt>
    <dgm:pt modelId="{FA3F5C1E-F8CB-458E-954C-39C6CACC7DEC}" type="pres">
      <dgm:prSet presAssocID="{EC912083-46BA-47EC-834F-B53C28E6D0BD}" presName="dummyConnPt" presStyleCnt="0"/>
      <dgm:spPr/>
      <dgm:t>
        <a:bodyPr/>
        <a:lstStyle/>
        <a:p>
          <a:endParaRPr lang="en-US"/>
        </a:p>
      </dgm:t>
    </dgm:pt>
    <dgm:pt modelId="{17DDD853-8F71-4637-92E2-ECB4627E6F07}" type="pres">
      <dgm:prSet presAssocID="{EC912083-46BA-47EC-834F-B53C28E6D0BD}" presName="node" presStyleLbl="node1" presStyleIdx="0" presStyleCnt="3" custScaleX="1706043" custScaleY="1588218" custLinFactY="-231838" custLinFactNeighborX="37372" custLinFactNeighborY="-300000">
        <dgm:presLayoutVars>
          <dgm:bulletEnabled val="1"/>
        </dgm:presLayoutVars>
      </dgm:prSet>
      <dgm:spPr/>
      <dgm:t>
        <a:bodyPr/>
        <a:lstStyle/>
        <a:p>
          <a:endParaRPr lang="en-US"/>
        </a:p>
      </dgm:t>
    </dgm:pt>
    <dgm:pt modelId="{B63C73B6-6F25-4B48-830B-6C94CAECB1CC}" type="pres">
      <dgm:prSet presAssocID="{B4159C30-DBE3-473F-B6E7-4D39883C930F}" presName="sibTrans" presStyleLbl="bgSibTrans2D1" presStyleIdx="0" presStyleCnt="2"/>
      <dgm:spPr/>
      <dgm:t>
        <a:bodyPr/>
        <a:lstStyle/>
        <a:p>
          <a:endParaRPr lang="en-US"/>
        </a:p>
      </dgm:t>
    </dgm:pt>
    <dgm:pt modelId="{A0C982F3-0A25-4FEA-94B9-B59C3DD35D15}" type="pres">
      <dgm:prSet presAssocID="{F0ED2BDD-5EFF-4B2D-AF97-3470E2C34E25}" presName="compNode" presStyleCnt="0"/>
      <dgm:spPr/>
      <dgm:t>
        <a:bodyPr/>
        <a:lstStyle/>
        <a:p>
          <a:endParaRPr lang="en-US"/>
        </a:p>
      </dgm:t>
    </dgm:pt>
    <dgm:pt modelId="{55FEFEB4-2B19-437E-BE59-4E2915238C89}" type="pres">
      <dgm:prSet presAssocID="{F0ED2BDD-5EFF-4B2D-AF97-3470E2C34E25}" presName="dummyConnPt" presStyleCnt="0"/>
      <dgm:spPr/>
      <dgm:t>
        <a:bodyPr/>
        <a:lstStyle/>
        <a:p>
          <a:endParaRPr lang="en-US"/>
        </a:p>
      </dgm:t>
    </dgm:pt>
    <dgm:pt modelId="{BA6A6A7F-FAE3-46B7-8639-857BB5DAF550}" type="pres">
      <dgm:prSet presAssocID="{F0ED2BDD-5EFF-4B2D-AF97-3470E2C34E25}" presName="node" presStyleLbl="node1" presStyleIdx="1" presStyleCnt="3" custScaleX="1657833" custScaleY="1903479" custLinFactX="900000" custLinFactY="-1100000" custLinFactNeighborX="928885" custLinFactNeighborY="-1108673">
        <dgm:presLayoutVars>
          <dgm:bulletEnabled val="1"/>
        </dgm:presLayoutVars>
      </dgm:prSet>
      <dgm:spPr/>
      <dgm:t>
        <a:bodyPr/>
        <a:lstStyle/>
        <a:p>
          <a:endParaRPr lang="en-US"/>
        </a:p>
      </dgm:t>
    </dgm:pt>
    <dgm:pt modelId="{5364C7ED-48BD-4AA3-B01D-0B04B5D3C09C}" type="pres">
      <dgm:prSet presAssocID="{6D32A681-E82D-4E18-A176-1E4E849D3EF8}" presName="sibTrans" presStyleLbl="bgSibTrans2D1" presStyleIdx="1" presStyleCnt="2" custLinFactY="9737707" custLinFactNeighborX="35081" custLinFactNeighborY="9800000"/>
      <dgm:spPr/>
      <dgm:t>
        <a:bodyPr/>
        <a:lstStyle/>
        <a:p>
          <a:endParaRPr lang="en-US"/>
        </a:p>
      </dgm:t>
    </dgm:pt>
    <dgm:pt modelId="{1F4AD740-DF2E-4670-878D-EA8266E8511B}" type="pres">
      <dgm:prSet presAssocID="{EE33DF1E-8F9C-4334-A6A3-B26F6CC659C7}" presName="compNode" presStyleCnt="0"/>
      <dgm:spPr/>
      <dgm:t>
        <a:bodyPr/>
        <a:lstStyle/>
        <a:p>
          <a:endParaRPr lang="en-US"/>
        </a:p>
      </dgm:t>
    </dgm:pt>
    <dgm:pt modelId="{0263B962-31B7-475C-9D4C-5F94D393DEF6}" type="pres">
      <dgm:prSet presAssocID="{EE33DF1E-8F9C-4334-A6A3-B26F6CC659C7}" presName="dummyConnPt" presStyleCnt="0"/>
      <dgm:spPr/>
      <dgm:t>
        <a:bodyPr/>
        <a:lstStyle/>
        <a:p>
          <a:endParaRPr lang="en-US"/>
        </a:p>
      </dgm:t>
    </dgm:pt>
    <dgm:pt modelId="{85266E03-352D-484A-A2A5-1177920B300F}" type="pres">
      <dgm:prSet presAssocID="{EE33DF1E-8F9C-4334-A6A3-B26F6CC659C7}" presName="node" presStyleLbl="node1" presStyleIdx="2" presStyleCnt="3" custScaleX="2000000" custScaleY="2000000" custLinFactX="-500000" custLinFactNeighborX="-545956" custLinFactNeighborY="-12499">
        <dgm:presLayoutVars>
          <dgm:bulletEnabled val="1"/>
        </dgm:presLayoutVars>
      </dgm:prSet>
      <dgm:spPr>
        <a:prstGeom prst="flowChartAlternateProcess">
          <a:avLst/>
        </a:prstGeom>
      </dgm:spPr>
      <dgm:t>
        <a:bodyPr/>
        <a:lstStyle/>
        <a:p>
          <a:endParaRPr lang="en-US"/>
        </a:p>
      </dgm:t>
    </dgm:pt>
  </dgm:ptLst>
  <dgm:cxnLst>
    <dgm:cxn modelId="{F3B27290-9B36-45ED-B22B-4B6A6D6A07CF}" type="presOf" srcId="{1BAD8522-E1D8-4100-9F9C-B922C6893C90}" destId="{A118EDD0-8230-4B7F-9248-7C5E76CE733D}" srcOrd="0" destOrd="0" presId="urn:microsoft.com/office/officeart/2005/8/layout/bProcess4"/>
    <dgm:cxn modelId="{F2E5A783-A887-467A-8E72-A49A86642DF7}" type="presOf" srcId="{6D32A681-E82D-4E18-A176-1E4E849D3EF8}" destId="{5364C7ED-48BD-4AA3-B01D-0B04B5D3C09C}" srcOrd="0" destOrd="0" presId="urn:microsoft.com/office/officeart/2005/8/layout/bProcess4"/>
    <dgm:cxn modelId="{F016BFB9-37DA-4093-BD60-A308E45ECEEC}" srcId="{1BAD8522-E1D8-4100-9F9C-B922C6893C90}" destId="{F0ED2BDD-5EFF-4B2D-AF97-3470E2C34E25}" srcOrd="1" destOrd="0" parTransId="{7BF5762E-CA5A-4A96-8A1D-4699EADF930C}" sibTransId="{6D32A681-E82D-4E18-A176-1E4E849D3EF8}"/>
    <dgm:cxn modelId="{559B9B10-6DAD-4BDA-900B-4E8B1BB0497B}" type="presOf" srcId="{EE33DF1E-8F9C-4334-A6A3-B26F6CC659C7}" destId="{85266E03-352D-484A-A2A5-1177920B300F}" srcOrd="0" destOrd="0" presId="urn:microsoft.com/office/officeart/2005/8/layout/bProcess4"/>
    <dgm:cxn modelId="{58B63ADD-6CB4-4181-ADBB-3F961B5EAB75}" srcId="{1BAD8522-E1D8-4100-9F9C-B922C6893C90}" destId="{EC912083-46BA-47EC-834F-B53C28E6D0BD}" srcOrd="0" destOrd="0" parTransId="{F1078060-4F1D-4792-900A-9DC3C71D1776}" sibTransId="{B4159C30-DBE3-473F-B6E7-4D39883C930F}"/>
    <dgm:cxn modelId="{17FB83F0-2F8F-4FF0-B937-9220DFDF4A9F}" srcId="{1BAD8522-E1D8-4100-9F9C-B922C6893C90}" destId="{EE33DF1E-8F9C-4334-A6A3-B26F6CC659C7}" srcOrd="2" destOrd="0" parTransId="{7089E595-419A-443B-BD31-B556AE9E259C}" sibTransId="{DB4F21EA-D11D-4A25-BF88-2413959F8ED0}"/>
    <dgm:cxn modelId="{D700C1BC-2B29-4667-82BE-D3F2EDA58294}" type="presOf" srcId="{B4159C30-DBE3-473F-B6E7-4D39883C930F}" destId="{B63C73B6-6F25-4B48-830B-6C94CAECB1CC}" srcOrd="0" destOrd="0" presId="urn:microsoft.com/office/officeart/2005/8/layout/bProcess4"/>
    <dgm:cxn modelId="{D6F75D6E-E498-470C-8E89-5507A9883ED1}" type="presOf" srcId="{F0ED2BDD-5EFF-4B2D-AF97-3470E2C34E25}" destId="{BA6A6A7F-FAE3-46B7-8639-857BB5DAF550}" srcOrd="0" destOrd="0" presId="urn:microsoft.com/office/officeart/2005/8/layout/bProcess4"/>
    <dgm:cxn modelId="{9206F0B4-AF9D-467B-A4B8-6EE0747F19F1}" type="presOf" srcId="{EC912083-46BA-47EC-834F-B53C28E6D0BD}" destId="{17DDD853-8F71-4637-92E2-ECB4627E6F07}" srcOrd="0" destOrd="0" presId="urn:microsoft.com/office/officeart/2005/8/layout/bProcess4"/>
    <dgm:cxn modelId="{1AB7BE45-A9BE-4290-BB2B-C22DF554ADAC}" type="presParOf" srcId="{A118EDD0-8230-4B7F-9248-7C5E76CE733D}" destId="{23D6608F-7E9E-4F92-8CF1-A6E3BFBC7BAC}" srcOrd="0" destOrd="0" presId="urn:microsoft.com/office/officeart/2005/8/layout/bProcess4"/>
    <dgm:cxn modelId="{9BF7F652-EB19-45AF-91F6-05E9BAD2F57A}" type="presParOf" srcId="{23D6608F-7E9E-4F92-8CF1-A6E3BFBC7BAC}" destId="{FA3F5C1E-F8CB-458E-954C-39C6CACC7DEC}" srcOrd="0" destOrd="0" presId="urn:microsoft.com/office/officeart/2005/8/layout/bProcess4"/>
    <dgm:cxn modelId="{348B03E8-5461-4F4D-8E7D-CA76B0F5707E}" type="presParOf" srcId="{23D6608F-7E9E-4F92-8CF1-A6E3BFBC7BAC}" destId="{17DDD853-8F71-4637-92E2-ECB4627E6F07}" srcOrd="1" destOrd="0" presId="urn:microsoft.com/office/officeart/2005/8/layout/bProcess4"/>
    <dgm:cxn modelId="{D333DFAB-29BB-45B2-B574-8D569904334C}" type="presParOf" srcId="{A118EDD0-8230-4B7F-9248-7C5E76CE733D}" destId="{B63C73B6-6F25-4B48-830B-6C94CAECB1CC}" srcOrd="1" destOrd="0" presId="urn:microsoft.com/office/officeart/2005/8/layout/bProcess4"/>
    <dgm:cxn modelId="{53B78FBC-7B7D-492E-9A6C-D9DBA3413401}" type="presParOf" srcId="{A118EDD0-8230-4B7F-9248-7C5E76CE733D}" destId="{A0C982F3-0A25-4FEA-94B9-B59C3DD35D15}" srcOrd="2" destOrd="0" presId="urn:microsoft.com/office/officeart/2005/8/layout/bProcess4"/>
    <dgm:cxn modelId="{347BF0BD-D51F-4B78-A591-C7F0CD7D3E74}" type="presParOf" srcId="{A0C982F3-0A25-4FEA-94B9-B59C3DD35D15}" destId="{55FEFEB4-2B19-437E-BE59-4E2915238C89}" srcOrd="0" destOrd="0" presId="urn:microsoft.com/office/officeart/2005/8/layout/bProcess4"/>
    <dgm:cxn modelId="{991B8A5D-0C19-461A-B8C4-23FA4DB025AA}" type="presParOf" srcId="{A0C982F3-0A25-4FEA-94B9-B59C3DD35D15}" destId="{BA6A6A7F-FAE3-46B7-8639-857BB5DAF550}" srcOrd="1" destOrd="0" presId="urn:microsoft.com/office/officeart/2005/8/layout/bProcess4"/>
    <dgm:cxn modelId="{E9D5EDAB-F68C-41A8-8367-57917FFA5237}" type="presParOf" srcId="{A118EDD0-8230-4B7F-9248-7C5E76CE733D}" destId="{5364C7ED-48BD-4AA3-B01D-0B04B5D3C09C}" srcOrd="3" destOrd="0" presId="urn:microsoft.com/office/officeart/2005/8/layout/bProcess4"/>
    <dgm:cxn modelId="{F8C65A98-6880-4C51-82FA-A92ABF79DB81}" type="presParOf" srcId="{A118EDD0-8230-4B7F-9248-7C5E76CE733D}" destId="{1F4AD740-DF2E-4670-878D-EA8266E8511B}" srcOrd="4" destOrd="0" presId="urn:microsoft.com/office/officeart/2005/8/layout/bProcess4"/>
    <dgm:cxn modelId="{FDF65BB3-DD90-4EDA-9E9C-4713ECE5FA16}" type="presParOf" srcId="{1F4AD740-DF2E-4670-878D-EA8266E8511B}" destId="{0263B962-31B7-475C-9D4C-5F94D393DEF6}" srcOrd="0" destOrd="0" presId="urn:microsoft.com/office/officeart/2005/8/layout/bProcess4"/>
    <dgm:cxn modelId="{759D2553-578D-4B75-B4CB-F7D3A6CE73BE}" type="presParOf" srcId="{1F4AD740-DF2E-4670-878D-EA8266E8511B}" destId="{85266E03-352D-484A-A2A5-1177920B300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3C73B6-6F25-4B48-830B-6C94CAECB1CC}">
      <dsp:nvSpPr>
        <dsp:cNvPr id="0" name=""/>
        <dsp:cNvSpPr/>
      </dsp:nvSpPr>
      <dsp:spPr>
        <a:xfrm rot="99638">
          <a:off x="1727175" y="1649268"/>
          <a:ext cx="3569764" cy="17967"/>
        </a:xfrm>
        <a:prstGeom prst="rect">
          <a:avLst/>
        </a:prstGeom>
        <a:solidFill>
          <a:schemeClr val="accent1">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17DDD853-8F71-4637-92E2-ECB4627E6F07}">
      <dsp:nvSpPr>
        <dsp:cNvPr id="0" name=""/>
        <dsp:cNvSpPr/>
      </dsp:nvSpPr>
      <dsp:spPr>
        <a:xfrm>
          <a:off x="76200" y="685800"/>
          <a:ext cx="3405847" cy="190237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baseline="0" dirty="0" smtClean="0"/>
            <a:t>United Nations University</a:t>
          </a:r>
        </a:p>
        <a:p>
          <a:pPr lvl="0" algn="ctr" defTabSz="800100">
            <a:lnSpc>
              <a:spcPct val="90000"/>
            </a:lnSpc>
            <a:spcBef>
              <a:spcPct val="0"/>
            </a:spcBef>
            <a:spcAft>
              <a:spcPct val="35000"/>
            </a:spcAft>
          </a:pPr>
          <a:r>
            <a:rPr lang="en-US" sz="1800" b="1" kern="1200" baseline="0" dirty="0" smtClean="0"/>
            <a:t>RCE Saskatchewan</a:t>
          </a:r>
        </a:p>
        <a:p>
          <a:pPr lvl="0" algn="ctr" defTabSz="800100">
            <a:lnSpc>
              <a:spcPct val="90000"/>
            </a:lnSpc>
            <a:spcBef>
              <a:spcPct val="0"/>
            </a:spcBef>
            <a:spcAft>
              <a:spcPct val="35000"/>
            </a:spcAft>
          </a:pPr>
          <a:r>
            <a:rPr lang="en-US" sz="1800" b="1" kern="1200" baseline="0" dirty="0" smtClean="0"/>
            <a:t>Local to Global Perspective</a:t>
          </a:r>
          <a:endParaRPr lang="en-US" sz="1800" b="1" kern="1200" baseline="0" dirty="0"/>
        </a:p>
      </dsp:txBody>
      <dsp:txXfrm>
        <a:off x="76200" y="685800"/>
        <a:ext cx="3405847" cy="1902376"/>
      </dsp:txXfrm>
    </dsp:sp>
    <dsp:sp modelId="{5364C7ED-48BD-4AA3-B01D-0B04B5D3C09C}">
      <dsp:nvSpPr>
        <dsp:cNvPr id="0" name=""/>
        <dsp:cNvSpPr/>
      </dsp:nvSpPr>
      <dsp:spPr>
        <a:xfrm rot="7662057">
          <a:off x="3827600" y="6506670"/>
          <a:ext cx="3227953" cy="17967"/>
        </a:xfrm>
        <a:prstGeom prst="rect">
          <a:avLst/>
        </a:prstGeom>
        <a:no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BA6A6A7F-FAE3-46B7-8639-857BB5DAF550}">
      <dsp:nvSpPr>
        <dsp:cNvPr id="0" name=""/>
        <dsp:cNvSpPr/>
      </dsp:nvSpPr>
      <dsp:spPr>
        <a:xfrm>
          <a:off x="3700797" y="609600"/>
          <a:ext cx="3309603" cy="2279998"/>
        </a:xfrm>
        <a:prstGeom prst="roundRect">
          <a:avLst>
            <a:gd name="adj" fmla="val 10000"/>
          </a:avLst>
        </a:prstGeom>
        <a:solidFill>
          <a:schemeClr val="accent1">
            <a:shade val="80000"/>
            <a:hueOff val="177086"/>
            <a:satOff val="-21942"/>
            <a:lumOff val="2153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baseline="0" dirty="0" smtClean="0"/>
        </a:p>
        <a:p>
          <a:pPr lvl="0" algn="ctr" defTabSz="711200">
            <a:lnSpc>
              <a:spcPct val="90000"/>
            </a:lnSpc>
            <a:spcBef>
              <a:spcPct val="0"/>
            </a:spcBef>
            <a:spcAft>
              <a:spcPct val="35000"/>
            </a:spcAft>
          </a:pPr>
          <a:r>
            <a:rPr lang="en-US" sz="1800" b="1" kern="1200" baseline="0" dirty="0" smtClean="0"/>
            <a:t>Learning for Sustainable Future (LSF Canada)</a:t>
          </a:r>
        </a:p>
        <a:p>
          <a:pPr lvl="0" algn="ctr" defTabSz="711200">
            <a:lnSpc>
              <a:spcPct val="90000"/>
            </a:lnSpc>
            <a:spcBef>
              <a:spcPct val="0"/>
            </a:spcBef>
            <a:spcAft>
              <a:spcPct val="35000"/>
            </a:spcAft>
          </a:pPr>
          <a:r>
            <a:rPr lang="en-US" sz="1800" b="1" kern="1200" baseline="0" dirty="0" smtClean="0"/>
            <a:t>Ministry of Saskatchewan approved Resources (R4R)</a:t>
          </a:r>
        </a:p>
        <a:p>
          <a:pPr lvl="0" algn="ctr" defTabSz="711200">
            <a:lnSpc>
              <a:spcPct val="90000"/>
            </a:lnSpc>
            <a:spcBef>
              <a:spcPct val="0"/>
            </a:spcBef>
            <a:spcAft>
              <a:spcPct val="35000"/>
            </a:spcAft>
          </a:pPr>
          <a:r>
            <a:rPr lang="en-US" sz="1800" b="1" kern="1200" baseline="0" dirty="0" smtClean="0"/>
            <a:t>National Conference: November 15 &amp; 16, 2011 (Toronto)</a:t>
          </a:r>
        </a:p>
        <a:p>
          <a:pPr lvl="0" algn="ctr" defTabSz="711200">
            <a:lnSpc>
              <a:spcPct val="90000"/>
            </a:lnSpc>
            <a:spcBef>
              <a:spcPct val="0"/>
            </a:spcBef>
            <a:spcAft>
              <a:spcPct val="35000"/>
            </a:spcAft>
          </a:pPr>
          <a:endParaRPr lang="en-US" sz="1600" kern="1200" dirty="0"/>
        </a:p>
      </dsp:txBody>
      <dsp:txXfrm>
        <a:off x="3700797" y="609600"/>
        <a:ext cx="3309603" cy="2279998"/>
      </dsp:txXfrm>
    </dsp:sp>
    <dsp:sp modelId="{85266E03-352D-484A-A2A5-1177920B300F}">
      <dsp:nvSpPr>
        <dsp:cNvPr id="0" name=""/>
        <dsp:cNvSpPr/>
      </dsp:nvSpPr>
      <dsp:spPr>
        <a:xfrm>
          <a:off x="1385232" y="3124577"/>
          <a:ext cx="3992686" cy="2395611"/>
        </a:xfrm>
        <a:prstGeom prst="flowChartAlternateProcess">
          <a:avLst/>
        </a:prstGeom>
        <a:solidFill>
          <a:schemeClr val="accent1">
            <a:shade val="80000"/>
            <a:hueOff val="354172"/>
            <a:satOff val="-43883"/>
            <a:lumOff val="43072"/>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Importance for the Future</a:t>
          </a:r>
        </a:p>
        <a:p>
          <a:pPr lvl="0" algn="ctr" defTabSz="800100">
            <a:lnSpc>
              <a:spcPct val="90000"/>
            </a:lnSpc>
            <a:spcBef>
              <a:spcPct val="0"/>
            </a:spcBef>
            <a:spcAft>
              <a:spcPct val="35000"/>
            </a:spcAft>
          </a:pPr>
          <a:r>
            <a:rPr lang="en-US" sz="1800" b="1" kern="1200" dirty="0" smtClean="0"/>
            <a:t>Regina Catholic Schools with Sustainability and Education Academy (</a:t>
          </a:r>
          <a:r>
            <a:rPr lang="en-US" sz="1800" b="1" kern="1200" dirty="0" err="1" smtClean="0"/>
            <a:t>SEdA</a:t>
          </a:r>
          <a:r>
            <a:rPr lang="en-US" sz="1800" b="1" kern="1200" dirty="0" smtClean="0"/>
            <a:t>) International Conference</a:t>
          </a:r>
        </a:p>
        <a:p>
          <a:pPr lvl="0" algn="ctr" defTabSz="800100">
            <a:lnSpc>
              <a:spcPct val="90000"/>
            </a:lnSpc>
            <a:spcBef>
              <a:spcPct val="0"/>
            </a:spcBef>
            <a:spcAft>
              <a:spcPct val="35000"/>
            </a:spcAft>
          </a:pPr>
          <a:r>
            <a:rPr lang="en-US" sz="1800" b="1" kern="1200" dirty="0" smtClean="0"/>
            <a:t>ACTION PLAN: May 1-4, 2011, Elk Ridge </a:t>
          </a:r>
        </a:p>
        <a:p>
          <a:pPr lvl="0" algn="ctr" defTabSz="800100">
            <a:lnSpc>
              <a:spcPct val="90000"/>
            </a:lnSpc>
            <a:spcBef>
              <a:spcPct val="0"/>
            </a:spcBef>
            <a:spcAft>
              <a:spcPct val="35000"/>
            </a:spcAft>
          </a:pPr>
          <a:r>
            <a:rPr lang="en-US" sz="1800" b="1" kern="1200" dirty="0" smtClean="0"/>
            <a:t>GLOBAL TO LOCAL PERSPECTIVE</a:t>
          </a:r>
          <a:endParaRPr lang="en-US" sz="1800" b="1" kern="1200" dirty="0"/>
        </a:p>
      </dsp:txBody>
      <dsp:txXfrm>
        <a:off x="1385232" y="3124577"/>
        <a:ext cx="3992686" cy="23956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media" Target="../media/CXEKCYEE.wmv"/><Relationship Id="rId2" Type="http://schemas.openxmlformats.org/officeDocument/2006/relationships/slideMaster" Target="../slideMasters/slideMaster1.xml"/><Relationship Id="rId1" Type="http://schemas.openxmlformats.org/officeDocument/2006/relationships/video" Target="../media/CXEKCYEE.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water_from_title_short2_h264.mo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3005" y="-28777"/>
            <a:ext cx="9144000" cy="5143500"/>
          </a:xfrm>
          <a:prstGeom prst="rect">
            <a:avLst/>
          </a:prstGeom>
        </p:spPr>
      </p:pic>
      <p:sp>
        <p:nvSpPr>
          <p:cNvPr id="16" name="Rectangle 15"/>
          <p:cNvSpPr/>
          <p:nvPr userDrawn="1"/>
        </p:nvSpPr>
        <p:spPr>
          <a:xfrm>
            <a:off x="-18143" y="-7257"/>
            <a:ext cx="9204206" cy="542219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4356122"/>
            <a:ext cx="7772400" cy="1470025"/>
          </a:xfrm>
        </p:spPr>
        <p:txBody>
          <a:bodyPr anchor="b">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5693232"/>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cxnSp>
        <p:nvCxnSpPr>
          <p:cNvPr id="10" name="Straight Connector 9"/>
          <p:cNvCxnSpPr/>
          <p:nvPr userDrawn="1"/>
        </p:nvCxnSpPr>
        <p:spPr>
          <a:xfrm>
            <a:off x="-5137" y="5150758"/>
            <a:ext cx="9144000" cy="0"/>
          </a:xfrm>
          <a:prstGeom prst="line">
            <a:avLst/>
          </a:prstGeom>
          <a:ln w="349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13"/>
          <p:cNvSpPr/>
          <p:nvPr userDrawn="1"/>
        </p:nvSpPr>
        <p:spPr>
          <a:xfrm>
            <a:off x="-234944" y="5418570"/>
            <a:ext cx="9661670" cy="899341"/>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5 w 9167891"/>
              <a:gd name="connsiteY0" fmla="*/ 206703 h 1905142"/>
              <a:gd name="connsiteX1" fmla="*/ 4813606 w 9167891"/>
              <a:gd name="connsiteY1" fmla="*/ 242989 h 1905142"/>
              <a:gd name="connsiteX2" fmla="*/ 9167891 w 9167891"/>
              <a:gd name="connsiteY2" fmla="*/ 286532 h 1905142"/>
              <a:gd name="connsiteX3" fmla="*/ 9146120 w 9167891"/>
              <a:gd name="connsiteY3" fmla="*/ 1904875 h 1905142"/>
              <a:gd name="connsiteX4" fmla="*/ 2120 w 9167891"/>
              <a:gd name="connsiteY4" fmla="*/ 1890361 h 1905142"/>
              <a:gd name="connsiteX5" fmla="*/ 16635 w 9167891"/>
              <a:gd name="connsiteY5" fmla="*/ 206703 h 1905142"/>
              <a:gd name="connsiteX0" fmla="*/ 16635 w 9167891"/>
              <a:gd name="connsiteY0" fmla="*/ 165450 h 1863889"/>
              <a:gd name="connsiteX1" fmla="*/ 5024064 w 9167891"/>
              <a:gd name="connsiteY1" fmla="*/ 375907 h 1863889"/>
              <a:gd name="connsiteX2" fmla="*/ 9167891 w 9167891"/>
              <a:gd name="connsiteY2" fmla="*/ 245279 h 1863889"/>
              <a:gd name="connsiteX3" fmla="*/ 9146120 w 9167891"/>
              <a:gd name="connsiteY3" fmla="*/ 1863622 h 1863889"/>
              <a:gd name="connsiteX4" fmla="*/ 2120 w 9167891"/>
              <a:gd name="connsiteY4" fmla="*/ 1849108 h 1863889"/>
              <a:gd name="connsiteX5" fmla="*/ 16635 w 9167891"/>
              <a:gd name="connsiteY5" fmla="*/ 165450 h 1863889"/>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09413 h 1807852"/>
              <a:gd name="connsiteX1" fmla="*/ 5024064 w 9167891"/>
              <a:gd name="connsiteY1" fmla="*/ 319870 h 1807852"/>
              <a:gd name="connsiteX2" fmla="*/ 9167891 w 9167891"/>
              <a:gd name="connsiteY2" fmla="*/ 189242 h 1807852"/>
              <a:gd name="connsiteX3" fmla="*/ 9146120 w 9167891"/>
              <a:gd name="connsiteY3" fmla="*/ 1807585 h 1807852"/>
              <a:gd name="connsiteX4" fmla="*/ 2120 w 9167891"/>
              <a:gd name="connsiteY4" fmla="*/ 1793071 h 1807852"/>
              <a:gd name="connsiteX5" fmla="*/ 16635 w 9167891"/>
              <a:gd name="connsiteY5" fmla="*/ 109413 h 1807852"/>
              <a:gd name="connsiteX0" fmla="*/ 16635 w 9167891"/>
              <a:gd name="connsiteY0" fmla="*/ 115457 h 1813896"/>
              <a:gd name="connsiteX1" fmla="*/ 5024064 w 9167891"/>
              <a:gd name="connsiteY1" fmla="*/ 325914 h 1813896"/>
              <a:gd name="connsiteX2" fmla="*/ 9167891 w 9167891"/>
              <a:gd name="connsiteY2" fmla="*/ 195286 h 1813896"/>
              <a:gd name="connsiteX3" fmla="*/ 9146120 w 9167891"/>
              <a:gd name="connsiteY3" fmla="*/ 1813629 h 1813896"/>
              <a:gd name="connsiteX4" fmla="*/ 2120 w 9167891"/>
              <a:gd name="connsiteY4" fmla="*/ 1799115 h 1813896"/>
              <a:gd name="connsiteX5" fmla="*/ 16635 w 9167891"/>
              <a:gd name="connsiteY5" fmla="*/ 115457 h 1813896"/>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33603 h 1832042"/>
              <a:gd name="connsiteX1" fmla="*/ 5024064 w 9167891"/>
              <a:gd name="connsiteY1" fmla="*/ 344060 h 1832042"/>
              <a:gd name="connsiteX2" fmla="*/ 9167891 w 9167891"/>
              <a:gd name="connsiteY2" fmla="*/ 213432 h 1832042"/>
              <a:gd name="connsiteX3" fmla="*/ 9146120 w 9167891"/>
              <a:gd name="connsiteY3" fmla="*/ 1831775 h 1832042"/>
              <a:gd name="connsiteX4" fmla="*/ 2120 w 9167891"/>
              <a:gd name="connsiteY4" fmla="*/ 1817261 h 1832042"/>
              <a:gd name="connsiteX5" fmla="*/ 16635 w 9167891"/>
              <a:gd name="connsiteY5" fmla="*/ 133603 h 1832042"/>
              <a:gd name="connsiteX0" fmla="*/ 16635 w 9167891"/>
              <a:gd name="connsiteY0" fmla="*/ 136781 h 1835220"/>
              <a:gd name="connsiteX1" fmla="*/ 5024064 w 9167891"/>
              <a:gd name="connsiteY1" fmla="*/ 347238 h 1835220"/>
              <a:gd name="connsiteX2" fmla="*/ 9167891 w 9167891"/>
              <a:gd name="connsiteY2" fmla="*/ 216610 h 1835220"/>
              <a:gd name="connsiteX3" fmla="*/ 9146120 w 9167891"/>
              <a:gd name="connsiteY3" fmla="*/ 1834953 h 1835220"/>
              <a:gd name="connsiteX4" fmla="*/ 2120 w 9167891"/>
              <a:gd name="connsiteY4" fmla="*/ 1820439 h 1835220"/>
              <a:gd name="connsiteX5" fmla="*/ 16635 w 9167891"/>
              <a:gd name="connsiteY5" fmla="*/ 136781 h 1835220"/>
              <a:gd name="connsiteX0" fmla="*/ 0 w 9151256"/>
              <a:gd name="connsiteY0" fmla="*/ 136781 h 1834954"/>
              <a:gd name="connsiteX1" fmla="*/ 5007429 w 9151256"/>
              <a:gd name="connsiteY1" fmla="*/ 347238 h 1834954"/>
              <a:gd name="connsiteX2" fmla="*/ 9151256 w 9151256"/>
              <a:gd name="connsiteY2" fmla="*/ 216610 h 1834954"/>
              <a:gd name="connsiteX3" fmla="*/ 9129485 w 9151256"/>
              <a:gd name="connsiteY3" fmla="*/ 1834953 h 1834954"/>
              <a:gd name="connsiteX4" fmla="*/ 6033 w 9151256"/>
              <a:gd name="connsiteY4" fmla="*/ 556717 h 1834954"/>
              <a:gd name="connsiteX5" fmla="*/ 0 w 9151256"/>
              <a:gd name="connsiteY5" fmla="*/ 136781 h 1834954"/>
              <a:gd name="connsiteX0" fmla="*/ 0 w 9151256"/>
              <a:gd name="connsiteY0" fmla="*/ 136781 h 1864288"/>
              <a:gd name="connsiteX1" fmla="*/ 5007429 w 9151256"/>
              <a:gd name="connsiteY1" fmla="*/ 347238 h 1864288"/>
              <a:gd name="connsiteX2" fmla="*/ 9151256 w 9151256"/>
              <a:gd name="connsiteY2" fmla="*/ 216610 h 1864288"/>
              <a:gd name="connsiteX3" fmla="*/ 9129485 w 9151256"/>
              <a:gd name="connsiteY3" fmla="*/ 1834953 h 1864288"/>
              <a:gd name="connsiteX4" fmla="*/ 4733367 w 9151256"/>
              <a:gd name="connsiteY4" fmla="*/ 1208926 h 1864288"/>
              <a:gd name="connsiteX5" fmla="*/ 6033 w 9151256"/>
              <a:gd name="connsiteY5" fmla="*/ 556717 h 1864288"/>
              <a:gd name="connsiteX6" fmla="*/ 0 w 9151256"/>
              <a:gd name="connsiteY6" fmla="*/ 136781 h 1864288"/>
              <a:gd name="connsiteX0" fmla="*/ 0 w 9151256"/>
              <a:gd name="connsiteY0" fmla="*/ 136781 h 1848311"/>
              <a:gd name="connsiteX1" fmla="*/ 5007429 w 9151256"/>
              <a:gd name="connsiteY1" fmla="*/ 347238 h 1848311"/>
              <a:gd name="connsiteX2" fmla="*/ 9151256 w 9151256"/>
              <a:gd name="connsiteY2" fmla="*/ 216610 h 1848311"/>
              <a:gd name="connsiteX3" fmla="*/ 9129485 w 9151256"/>
              <a:gd name="connsiteY3" fmla="*/ 1834953 h 1848311"/>
              <a:gd name="connsiteX4" fmla="*/ 5062140 w 9151256"/>
              <a:gd name="connsiteY4" fmla="*/ 366445 h 1848311"/>
              <a:gd name="connsiteX5" fmla="*/ 6033 w 9151256"/>
              <a:gd name="connsiteY5" fmla="*/ 556717 h 1848311"/>
              <a:gd name="connsiteX6" fmla="*/ 0 w 9151256"/>
              <a:gd name="connsiteY6" fmla="*/ 136781 h 1848311"/>
              <a:gd name="connsiteX0" fmla="*/ 0 w 9151256"/>
              <a:gd name="connsiteY0" fmla="*/ 136781 h 1848311"/>
              <a:gd name="connsiteX1" fmla="*/ 5007429 w 9151256"/>
              <a:gd name="connsiteY1" fmla="*/ 347238 h 1848311"/>
              <a:gd name="connsiteX2" fmla="*/ 9151256 w 9151256"/>
              <a:gd name="connsiteY2" fmla="*/ 216610 h 1848311"/>
              <a:gd name="connsiteX3" fmla="*/ 9129485 w 9151256"/>
              <a:gd name="connsiteY3" fmla="*/ 1834953 h 1848311"/>
              <a:gd name="connsiteX4" fmla="*/ 5062140 w 9151256"/>
              <a:gd name="connsiteY4" fmla="*/ 366445 h 1848311"/>
              <a:gd name="connsiteX5" fmla="*/ 6033 w 9151256"/>
              <a:gd name="connsiteY5" fmla="*/ 556717 h 1848311"/>
              <a:gd name="connsiteX6" fmla="*/ 0 w 9151256"/>
              <a:gd name="connsiteY6" fmla="*/ 136781 h 1848311"/>
              <a:gd name="connsiteX0" fmla="*/ 0 w 9151256"/>
              <a:gd name="connsiteY0" fmla="*/ 136781 h 1848223"/>
              <a:gd name="connsiteX1" fmla="*/ 5007429 w 9151256"/>
              <a:gd name="connsiteY1" fmla="*/ 347238 h 1848223"/>
              <a:gd name="connsiteX2" fmla="*/ 9151256 w 9151256"/>
              <a:gd name="connsiteY2" fmla="*/ 216610 h 1848223"/>
              <a:gd name="connsiteX3" fmla="*/ 9129485 w 9151256"/>
              <a:gd name="connsiteY3" fmla="*/ 1834953 h 1848223"/>
              <a:gd name="connsiteX4" fmla="*/ 5031318 w 9151256"/>
              <a:gd name="connsiteY4" fmla="*/ 356171 h 1848223"/>
              <a:gd name="connsiteX5" fmla="*/ 6033 w 9151256"/>
              <a:gd name="connsiteY5" fmla="*/ 556717 h 1848223"/>
              <a:gd name="connsiteX6" fmla="*/ 0 w 9151256"/>
              <a:gd name="connsiteY6" fmla="*/ 136781 h 1848223"/>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211692"/>
              <a:gd name="connsiteY0" fmla="*/ 340828 h 883914"/>
              <a:gd name="connsiteX1" fmla="*/ 5007429 w 9211692"/>
              <a:gd name="connsiteY1" fmla="*/ 551285 h 883914"/>
              <a:gd name="connsiteX2" fmla="*/ 9151256 w 9211692"/>
              <a:gd name="connsiteY2" fmla="*/ 420657 h 883914"/>
              <a:gd name="connsiteX3" fmla="*/ 9211678 w 9211692"/>
              <a:gd name="connsiteY3" fmla="*/ 261570 h 883914"/>
              <a:gd name="connsiteX4" fmla="*/ 5031318 w 9211692"/>
              <a:gd name="connsiteY4" fmla="*/ 560218 h 883914"/>
              <a:gd name="connsiteX5" fmla="*/ 6033 w 9211692"/>
              <a:gd name="connsiteY5" fmla="*/ 760764 h 883914"/>
              <a:gd name="connsiteX6" fmla="*/ 0 w 9211692"/>
              <a:gd name="connsiteY6" fmla="*/ 340828 h 883914"/>
              <a:gd name="connsiteX0" fmla="*/ 0 w 9211709"/>
              <a:gd name="connsiteY0" fmla="*/ 340828 h 883914"/>
              <a:gd name="connsiteX1" fmla="*/ 5007429 w 9211709"/>
              <a:gd name="connsiteY1" fmla="*/ 551285 h 883914"/>
              <a:gd name="connsiteX2" fmla="*/ 9192352 w 9211709"/>
              <a:gd name="connsiteY2" fmla="*/ 564496 h 883914"/>
              <a:gd name="connsiteX3" fmla="*/ 9211678 w 9211709"/>
              <a:gd name="connsiteY3" fmla="*/ 261570 h 883914"/>
              <a:gd name="connsiteX4" fmla="*/ 5031318 w 9211709"/>
              <a:gd name="connsiteY4" fmla="*/ 560218 h 883914"/>
              <a:gd name="connsiteX5" fmla="*/ 6033 w 9211709"/>
              <a:gd name="connsiteY5" fmla="*/ 760764 h 883914"/>
              <a:gd name="connsiteX6" fmla="*/ 0 w 9211709"/>
              <a:gd name="connsiteY6" fmla="*/ 340828 h 883914"/>
              <a:gd name="connsiteX0" fmla="*/ 0 w 9211725"/>
              <a:gd name="connsiteY0" fmla="*/ 340828 h 883914"/>
              <a:gd name="connsiteX1" fmla="*/ 5007429 w 9211725"/>
              <a:gd name="connsiteY1" fmla="*/ 551285 h 883914"/>
              <a:gd name="connsiteX2" fmla="*/ 9202627 w 9211725"/>
              <a:gd name="connsiteY2" fmla="*/ 472028 h 883914"/>
              <a:gd name="connsiteX3" fmla="*/ 9211678 w 9211725"/>
              <a:gd name="connsiteY3" fmla="*/ 261570 h 883914"/>
              <a:gd name="connsiteX4" fmla="*/ 5031318 w 9211725"/>
              <a:gd name="connsiteY4" fmla="*/ 560218 h 883914"/>
              <a:gd name="connsiteX5" fmla="*/ 6033 w 9211725"/>
              <a:gd name="connsiteY5" fmla="*/ 760764 h 883914"/>
              <a:gd name="connsiteX6" fmla="*/ 0 w 9211725"/>
              <a:gd name="connsiteY6" fmla="*/ 340828 h 883914"/>
              <a:gd name="connsiteX0" fmla="*/ 0 w 9211725"/>
              <a:gd name="connsiteY0" fmla="*/ 340828 h 883914"/>
              <a:gd name="connsiteX1" fmla="*/ 5007429 w 9211725"/>
              <a:gd name="connsiteY1" fmla="*/ 551285 h 883914"/>
              <a:gd name="connsiteX2" fmla="*/ 9202627 w 9211725"/>
              <a:gd name="connsiteY2" fmla="*/ 472028 h 883914"/>
              <a:gd name="connsiteX3" fmla="*/ 9211678 w 9211725"/>
              <a:gd name="connsiteY3" fmla="*/ 261570 h 883914"/>
              <a:gd name="connsiteX4" fmla="*/ 5031318 w 9211725"/>
              <a:gd name="connsiteY4" fmla="*/ 560218 h 883914"/>
              <a:gd name="connsiteX5" fmla="*/ 6033 w 9211725"/>
              <a:gd name="connsiteY5" fmla="*/ 760764 h 883914"/>
              <a:gd name="connsiteX6" fmla="*/ 0 w 9211725"/>
              <a:gd name="connsiteY6" fmla="*/ 340828 h 883914"/>
              <a:gd name="connsiteX0" fmla="*/ 0 w 9211725"/>
              <a:gd name="connsiteY0" fmla="*/ 340828 h 959868"/>
              <a:gd name="connsiteX1" fmla="*/ 5007429 w 9211725"/>
              <a:gd name="connsiteY1" fmla="*/ 551285 h 959868"/>
              <a:gd name="connsiteX2" fmla="*/ 9202627 w 9211725"/>
              <a:gd name="connsiteY2" fmla="*/ 472028 h 959868"/>
              <a:gd name="connsiteX3" fmla="*/ 9211678 w 9211725"/>
              <a:gd name="connsiteY3" fmla="*/ 261570 h 959868"/>
              <a:gd name="connsiteX4" fmla="*/ 5031318 w 9211725"/>
              <a:gd name="connsiteY4" fmla="*/ 560218 h 959868"/>
              <a:gd name="connsiteX5" fmla="*/ 6033 w 9211725"/>
              <a:gd name="connsiteY5" fmla="*/ 760764 h 959868"/>
              <a:gd name="connsiteX6" fmla="*/ 0 w 9211725"/>
              <a:gd name="connsiteY6" fmla="*/ 340828 h 959868"/>
              <a:gd name="connsiteX0" fmla="*/ 0 w 9211725"/>
              <a:gd name="connsiteY0" fmla="*/ 300563 h 1002844"/>
              <a:gd name="connsiteX1" fmla="*/ 5007429 w 9211725"/>
              <a:gd name="connsiteY1" fmla="*/ 511020 h 1002844"/>
              <a:gd name="connsiteX2" fmla="*/ 9202627 w 9211725"/>
              <a:gd name="connsiteY2" fmla="*/ 431763 h 1002844"/>
              <a:gd name="connsiteX3" fmla="*/ 9211678 w 9211725"/>
              <a:gd name="connsiteY3" fmla="*/ 221305 h 1002844"/>
              <a:gd name="connsiteX4" fmla="*/ 5134060 w 9211725"/>
              <a:gd name="connsiteY4" fmla="*/ 663791 h 1002844"/>
              <a:gd name="connsiteX5" fmla="*/ 6033 w 9211725"/>
              <a:gd name="connsiteY5" fmla="*/ 720499 h 1002844"/>
              <a:gd name="connsiteX6" fmla="*/ 0 w 9211725"/>
              <a:gd name="connsiteY6" fmla="*/ 300563 h 1002844"/>
              <a:gd name="connsiteX0" fmla="*/ 0 w 9211725"/>
              <a:gd name="connsiteY0" fmla="*/ 316416 h 1018697"/>
              <a:gd name="connsiteX1" fmla="*/ 5007429 w 9211725"/>
              <a:gd name="connsiteY1" fmla="*/ 526873 h 1018697"/>
              <a:gd name="connsiteX2" fmla="*/ 9202627 w 9211725"/>
              <a:gd name="connsiteY2" fmla="*/ 447616 h 1018697"/>
              <a:gd name="connsiteX3" fmla="*/ 9211678 w 9211725"/>
              <a:gd name="connsiteY3" fmla="*/ 237158 h 1018697"/>
              <a:gd name="connsiteX4" fmla="*/ 5134060 w 9211725"/>
              <a:gd name="connsiteY4" fmla="*/ 679644 h 1018697"/>
              <a:gd name="connsiteX5" fmla="*/ 6033 w 9211725"/>
              <a:gd name="connsiteY5" fmla="*/ 736352 h 1018697"/>
              <a:gd name="connsiteX6" fmla="*/ 0 w 9211725"/>
              <a:gd name="connsiteY6" fmla="*/ 316416 h 1018697"/>
              <a:gd name="connsiteX0" fmla="*/ 0 w 9211725"/>
              <a:gd name="connsiteY0" fmla="*/ 360640 h 979680"/>
              <a:gd name="connsiteX1" fmla="*/ 5007429 w 9211725"/>
              <a:gd name="connsiteY1" fmla="*/ 571097 h 979680"/>
              <a:gd name="connsiteX2" fmla="*/ 9202627 w 9211725"/>
              <a:gd name="connsiteY2" fmla="*/ 491840 h 979680"/>
              <a:gd name="connsiteX3" fmla="*/ 9211678 w 9211725"/>
              <a:gd name="connsiteY3" fmla="*/ 281382 h 979680"/>
              <a:gd name="connsiteX4" fmla="*/ 4990222 w 9211725"/>
              <a:gd name="connsiteY4" fmla="*/ 580030 h 979680"/>
              <a:gd name="connsiteX5" fmla="*/ 6033 w 9211725"/>
              <a:gd name="connsiteY5" fmla="*/ 780576 h 979680"/>
              <a:gd name="connsiteX6" fmla="*/ 0 w 9211725"/>
              <a:gd name="connsiteY6" fmla="*/ 360640 h 979680"/>
              <a:gd name="connsiteX0" fmla="*/ 0 w 9211725"/>
              <a:gd name="connsiteY0" fmla="*/ 330167 h 907400"/>
              <a:gd name="connsiteX1" fmla="*/ 5007429 w 9211725"/>
              <a:gd name="connsiteY1" fmla="*/ 540624 h 907400"/>
              <a:gd name="connsiteX2" fmla="*/ 9202627 w 9211725"/>
              <a:gd name="connsiteY2" fmla="*/ 461367 h 907400"/>
              <a:gd name="connsiteX3" fmla="*/ 9211678 w 9211725"/>
              <a:gd name="connsiteY3" fmla="*/ 250909 h 907400"/>
              <a:gd name="connsiteX4" fmla="*/ 4990222 w 9211725"/>
              <a:gd name="connsiteY4" fmla="*/ 549557 h 907400"/>
              <a:gd name="connsiteX5" fmla="*/ 6033 w 9211725"/>
              <a:gd name="connsiteY5" fmla="*/ 750103 h 907400"/>
              <a:gd name="connsiteX6" fmla="*/ 0 w 9211725"/>
              <a:gd name="connsiteY6" fmla="*/ 330167 h 907400"/>
              <a:gd name="connsiteX0" fmla="*/ 0 w 9211725"/>
              <a:gd name="connsiteY0" fmla="*/ 292403 h 817577"/>
              <a:gd name="connsiteX1" fmla="*/ 5007429 w 9211725"/>
              <a:gd name="connsiteY1" fmla="*/ 502860 h 817577"/>
              <a:gd name="connsiteX2" fmla="*/ 9202627 w 9211725"/>
              <a:gd name="connsiteY2" fmla="*/ 423603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19520 h 744694"/>
              <a:gd name="connsiteX1" fmla="*/ 5007429 w 9211725"/>
              <a:gd name="connsiteY1" fmla="*/ 429977 h 744694"/>
              <a:gd name="connsiteX2" fmla="*/ 9202627 w 9211725"/>
              <a:gd name="connsiteY2" fmla="*/ 453461 h 744694"/>
              <a:gd name="connsiteX3" fmla="*/ 9211678 w 9211725"/>
              <a:gd name="connsiteY3" fmla="*/ 140262 h 744694"/>
              <a:gd name="connsiteX4" fmla="*/ 4990222 w 9211725"/>
              <a:gd name="connsiteY4" fmla="*/ 438910 h 744694"/>
              <a:gd name="connsiteX5" fmla="*/ 6033 w 9211725"/>
              <a:gd name="connsiteY5" fmla="*/ 639456 h 744694"/>
              <a:gd name="connsiteX6" fmla="*/ 0 w 9211725"/>
              <a:gd name="connsiteY6" fmla="*/ 219520 h 744694"/>
              <a:gd name="connsiteX0" fmla="*/ 46456 w 9258181"/>
              <a:gd name="connsiteY0" fmla="*/ 179017 h 646173"/>
              <a:gd name="connsiteX1" fmla="*/ 5053885 w 9258181"/>
              <a:gd name="connsiteY1" fmla="*/ 389474 h 646173"/>
              <a:gd name="connsiteX2" fmla="*/ 9249083 w 9258181"/>
              <a:gd name="connsiteY2" fmla="*/ 412958 h 646173"/>
              <a:gd name="connsiteX3" fmla="*/ 9258134 w 9258181"/>
              <a:gd name="connsiteY3" fmla="*/ 99759 h 646173"/>
              <a:gd name="connsiteX4" fmla="*/ 5036678 w 9258181"/>
              <a:gd name="connsiteY4" fmla="*/ 398407 h 646173"/>
              <a:gd name="connsiteX5" fmla="*/ 1118 w 9258181"/>
              <a:gd name="connsiteY5" fmla="*/ 588679 h 646173"/>
              <a:gd name="connsiteX6" fmla="*/ 46456 w 9258181"/>
              <a:gd name="connsiteY6" fmla="*/ 179017 h 646173"/>
              <a:gd name="connsiteX0" fmla="*/ 46456 w 9258181"/>
              <a:gd name="connsiteY0" fmla="*/ 179017 h 697999"/>
              <a:gd name="connsiteX1" fmla="*/ 5053885 w 9258181"/>
              <a:gd name="connsiteY1" fmla="*/ 389474 h 697999"/>
              <a:gd name="connsiteX2" fmla="*/ 9249083 w 9258181"/>
              <a:gd name="connsiteY2" fmla="*/ 412958 h 697999"/>
              <a:gd name="connsiteX3" fmla="*/ 9258134 w 9258181"/>
              <a:gd name="connsiteY3" fmla="*/ 99759 h 697999"/>
              <a:gd name="connsiteX4" fmla="*/ 5036678 w 9258181"/>
              <a:gd name="connsiteY4" fmla="*/ 398407 h 697999"/>
              <a:gd name="connsiteX5" fmla="*/ 1118 w 9258181"/>
              <a:gd name="connsiteY5" fmla="*/ 588679 h 697999"/>
              <a:gd name="connsiteX6" fmla="*/ 46456 w 9258181"/>
              <a:gd name="connsiteY6" fmla="*/ 179017 h 697999"/>
              <a:gd name="connsiteX0" fmla="*/ 46456 w 9258181"/>
              <a:gd name="connsiteY0" fmla="*/ 179017 h 796130"/>
              <a:gd name="connsiteX1" fmla="*/ 5053885 w 9258181"/>
              <a:gd name="connsiteY1" fmla="*/ 389474 h 796130"/>
              <a:gd name="connsiteX2" fmla="*/ 9249083 w 9258181"/>
              <a:gd name="connsiteY2" fmla="*/ 412958 h 796130"/>
              <a:gd name="connsiteX3" fmla="*/ 9258134 w 9258181"/>
              <a:gd name="connsiteY3" fmla="*/ 99759 h 796130"/>
              <a:gd name="connsiteX4" fmla="*/ 5036678 w 9258181"/>
              <a:gd name="connsiteY4" fmla="*/ 398407 h 796130"/>
              <a:gd name="connsiteX5" fmla="*/ 1118 w 9258181"/>
              <a:gd name="connsiteY5" fmla="*/ 588679 h 796130"/>
              <a:gd name="connsiteX6" fmla="*/ 46456 w 9258181"/>
              <a:gd name="connsiteY6" fmla="*/ 179017 h 796130"/>
              <a:gd name="connsiteX0" fmla="*/ 46456 w 9258181"/>
              <a:gd name="connsiteY0" fmla="*/ 162368 h 815608"/>
              <a:gd name="connsiteX1" fmla="*/ 5053885 w 9258181"/>
              <a:gd name="connsiteY1" fmla="*/ 372825 h 815608"/>
              <a:gd name="connsiteX2" fmla="*/ 9249083 w 9258181"/>
              <a:gd name="connsiteY2" fmla="*/ 396309 h 815608"/>
              <a:gd name="connsiteX3" fmla="*/ 9258134 w 9258181"/>
              <a:gd name="connsiteY3" fmla="*/ 83110 h 815608"/>
              <a:gd name="connsiteX4" fmla="*/ 5066213 w 9258181"/>
              <a:gd name="connsiteY4" fmla="*/ 535870 h 815608"/>
              <a:gd name="connsiteX5" fmla="*/ 1118 w 9258181"/>
              <a:gd name="connsiteY5" fmla="*/ 572030 h 815608"/>
              <a:gd name="connsiteX6" fmla="*/ 46456 w 9258181"/>
              <a:gd name="connsiteY6" fmla="*/ 162368 h 815608"/>
              <a:gd name="connsiteX0" fmla="*/ 46456 w 9258181"/>
              <a:gd name="connsiteY0" fmla="*/ 147173 h 871770"/>
              <a:gd name="connsiteX1" fmla="*/ 5053885 w 9258181"/>
              <a:gd name="connsiteY1" fmla="*/ 357630 h 871770"/>
              <a:gd name="connsiteX2" fmla="*/ 9249083 w 9258181"/>
              <a:gd name="connsiteY2" fmla="*/ 381114 h 871770"/>
              <a:gd name="connsiteX3" fmla="*/ 9258134 w 9258181"/>
              <a:gd name="connsiteY3" fmla="*/ 67915 h 871770"/>
              <a:gd name="connsiteX4" fmla="*/ 5076058 w 9258181"/>
              <a:gd name="connsiteY4" fmla="*/ 726158 h 871770"/>
              <a:gd name="connsiteX5" fmla="*/ 1118 w 9258181"/>
              <a:gd name="connsiteY5" fmla="*/ 556835 h 871770"/>
              <a:gd name="connsiteX6" fmla="*/ 46456 w 9258181"/>
              <a:gd name="connsiteY6" fmla="*/ 147173 h 871770"/>
              <a:gd name="connsiteX0" fmla="*/ 46456 w 9258181"/>
              <a:gd name="connsiteY0" fmla="*/ 147173 h 871770"/>
              <a:gd name="connsiteX1" fmla="*/ 5053885 w 9258181"/>
              <a:gd name="connsiteY1" fmla="*/ 357630 h 871770"/>
              <a:gd name="connsiteX2" fmla="*/ 9249083 w 9258181"/>
              <a:gd name="connsiteY2" fmla="*/ 381114 h 871770"/>
              <a:gd name="connsiteX3" fmla="*/ 9258134 w 9258181"/>
              <a:gd name="connsiteY3" fmla="*/ 67915 h 871770"/>
              <a:gd name="connsiteX4" fmla="*/ 5076058 w 9258181"/>
              <a:gd name="connsiteY4" fmla="*/ 726158 h 871770"/>
              <a:gd name="connsiteX5" fmla="*/ 1118 w 9258181"/>
              <a:gd name="connsiteY5" fmla="*/ 556835 h 871770"/>
              <a:gd name="connsiteX6" fmla="*/ 46456 w 9258181"/>
              <a:gd name="connsiteY6" fmla="*/ 147173 h 871770"/>
              <a:gd name="connsiteX0" fmla="*/ 46456 w 9258181"/>
              <a:gd name="connsiteY0" fmla="*/ 179016 h 796128"/>
              <a:gd name="connsiteX1" fmla="*/ 5053885 w 9258181"/>
              <a:gd name="connsiteY1" fmla="*/ 389473 h 796128"/>
              <a:gd name="connsiteX2" fmla="*/ 9249083 w 9258181"/>
              <a:gd name="connsiteY2" fmla="*/ 412957 h 796128"/>
              <a:gd name="connsiteX3" fmla="*/ 9258134 w 9258181"/>
              <a:gd name="connsiteY3" fmla="*/ 99758 h 796128"/>
              <a:gd name="connsiteX4" fmla="*/ 5076058 w 9258181"/>
              <a:gd name="connsiteY4" fmla="*/ 398405 h 796128"/>
              <a:gd name="connsiteX5" fmla="*/ 1118 w 9258181"/>
              <a:gd name="connsiteY5" fmla="*/ 588678 h 796128"/>
              <a:gd name="connsiteX6" fmla="*/ 46456 w 9258181"/>
              <a:gd name="connsiteY6" fmla="*/ 179016 h 796128"/>
              <a:gd name="connsiteX0" fmla="*/ 46456 w 9258181"/>
              <a:gd name="connsiteY0" fmla="*/ 223001 h 899341"/>
              <a:gd name="connsiteX1" fmla="*/ 5053885 w 9258181"/>
              <a:gd name="connsiteY1" fmla="*/ 433458 h 899341"/>
              <a:gd name="connsiteX2" fmla="*/ 9249083 w 9258181"/>
              <a:gd name="connsiteY2" fmla="*/ 456942 h 899341"/>
              <a:gd name="connsiteX3" fmla="*/ 9258134 w 9258181"/>
              <a:gd name="connsiteY3" fmla="*/ 143743 h 899341"/>
              <a:gd name="connsiteX4" fmla="*/ 5076058 w 9258181"/>
              <a:gd name="connsiteY4" fmla="*/ 442390 h 899341"/>
              <a:gd name="connsiteX5" fmla="*/ 1118 w 9258181"/>
              <a:gd name="connsiteY5" fmla="*/ 632663 h 899341"/>
              <a:gd name="connsiteX6" fmla="*/ 46456 w 9258181"/>
              <a:gd name="connsiteY6" fmla="*/ 223001 h 8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8181" h="899341">
                <a:moveTo>
                  <a:pt x="46456" y="223001"/>
                </a:moveTo>
                <a:cubicBezTo>
                  <a:pt x="1755513" y="529011"/>
                  <a:pt x="3195227" y="682144"/>
                  <a:pt x="5053885" y="433458"/>
                </a:cubicBezTo>
                <a:cubicBezTo>
                  <a:pt x="6912543" y="184772"/>
                  <a:pt x="7427663" y="121250"/>
                  <a:pt x="9249083" y="456942"/>
                </a:cubicBezTo>
                <a:cubicBezTo>
                  <a:pt x="9238198" y="545238"/>
                  <a:pt x="9259304" y="141909"/>
                  <a:pt x="9258134" y="143743"/>
                </a:cubicBezTo>
                <a:cubicBezTo>
                  <a:pt x="7710160" y="-173756"/>
                  <a:pt x="6441682" y="83500"/>
                  <a:pt x="5076058" y="442390"/>
                </a:cubicBezTo>
                <a:cubicBezTo>
                  <a:pt x="3710434" y="801280"/>
                  <a:pt x="1570848" y="1160676"/>
                  <a:pt x="1118" y="632663"/>
                </a:cubicBezTo>
                <a:cubicBezTo>
                  <a:pt x="-8753" y="650415"/>
                  <a:pt x="50085" y="316134"/>
                  <a:pt x="46456" y="223001"/>
                </a:cubicBezTo>
                <a:close/>
              </a:path>
            </a:pathLst>
          </a:custGeom>
          <a:gradFill>
            <a:gsLst>
              <a:gs pos="0">
                <a:schemeClr val="accent1">
                  <a:lumMod val="20000"/>
                  <a:lumOff val="80000"/>
                  <a:alpha val="12000"/>
                </a:schemeClr>
              </a:gs>
              <a:gs pos="50000">
                <a:schemeClr val="accent1">
                  <a:lumMod val="45000"/>
                  <a:lumOff val="55000"/>
                  <a:alpha val="33000"/>
                </a:schemeClr>
              </a:gs>
              <a:gs pos="100000">
                <a:schemeClr val="accent1">
                  <a:lumMod val="75000"/>
                  <a:alpha val="39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506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6177173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6603070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267200" y="17526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267200" y="25908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267200" y="34290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267200" y="42672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6015347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2286000" y="1524000"/>
            <a:ext cx="2362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800600" y="1524000"/>
            <a:ext cx="3886200" cy="2209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286000" y="3810000"/>
            <a:ext cx="2362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800600" y="3810000"/>
            <a:ext cx="3886200" cy="2209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3267876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2860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4196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6294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860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4196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6294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0"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13460945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1946" y="333829"/>
            <a:ext cx="9144000" cy="5139485"/>
          </a:xfrm>
          <a:prstGeom prst="rect">
            <a:avLst/>
          </a:prstGeom>
        </p:spPr>
      </p:pic>
      <p:sp>
        <p:nvSpPr>
          <p:cNvPr id="16" name="Rectangle 15"/>
          <p:cNvSpPr/>
          <p:nvPr userDrawn="1"/>
        </p:nvSpPr>
        <p:spPr>
          <a:xfrm>
            <a:off x="-23891" y="304800"/>
            <a:ext cx="9204206" cy="542219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a:off x="-23891" y="4809388"/>
            <a:ext cx="9167891" cy="1835220"/>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5 w 9167891"/>
              <a:gd name="connsiteY0" fmla="*/ 206703 h 1905142"/>
              <a:gd name="connsiteX1" fmla="*/ 4813606 w 9167891"/>
              <a:gd name="connsiteY1" fmla="*/ 242989 h 1905142"/>
              <a:gd name="connsiteX2" fmla="*/ 9167891 w 9167891"/>
              <a:gd name="connsiteY2" fmla="*/ 286532 h 1905142"/>
              <a:gd name="connsiteX3" fmla="*/ 9146120 w 9167891"/>
              <a:gd name="connsiteY3" fmla="*/ 1904875 h 1905142"/>
              <a:gd name="connsiteX4" fmla="*/ 2120 w 9167891"/>
              <a:gd name="connsiteY4" fmla="*/ 1890361 h 1905142"/>
              <a:gd name="connsiteX5" fmla="*/ 16635 w 9167891"/>
              <a:gd name="connsiteY5" fmla="*/ 206703 h 1905142"/>
              <a:gd name="connsiteX0" fmla="*/ 16635 w 9167891"/>
              <a:gd name="connsiteY0" fmla="*/ 165450 h 1863889"/>
              <a:gd name="connsiteX1" fmla="*/ 5024064 w 9167891"/>
              <a:gd name="connsiteY1" fmla="*/ 375907 h 1863889"/>
              <a:gd name="connsiteX2" fmla="*/ 9167891 w 9167891"/>
              <a:gd name="connsiteY2" fmla="*/ 245279 h 1863889"/>
              <a:gd name="connsiteX3" fmla="*/ 9146120 w 9167891"/>
              <a:gd name="connsiteY3" fmla="*/ 1863622 h 1863889"/>
              <a:gd name="connsiteX4" fmla="*/ 2120 w 9167891"/>
              <a:gd name="connsiteY4" fmla="*/ 1849108 h 1863889"/>
              <a:gd name="connsiteX5" fmla="*/ 16635 w 9167891"/>
              <a:gd name="connsiteY5" fmla="*/ 165450 h 1863889"/>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09413 h 1807852"/>
              <a:gd name="connsiteX1" fmla="*/ 5024064 w 9167891"/>
              <a:gd name="connsiteY1" fmla="*/ 319870 h 1807852"/>
              <a:gd name="connsiteX2" fmla="*/ 9167891 w 9167891"/>
              <a:gd name="connsiteY2" fmla="*/ 189242 h 1807852"/>
              <a:gd name="connsiteX3" fmla="*/ 9146120 w 9167891"/>
              <a:gd name="connsiteY3" fmla="*/ 1807585 h 1807852"/>
              <a:gd name="connsiteX4" fmla="*/ 2120 w 9167891"/>
              <a:gd name="connsiteY4" fmla="*/ 1793071 h 1807852"/>
              <a:gd name="connsiteX5" fmla="*/ 16635 w 9167891"/>
              <a:gd name="connsiteY5" fmla="*/ 109413 h 1807852"/>
              <a:gd name="connsiteX0" fmla="*/ 16635 w 9167891"/>
              <a:gd name="connsiteY0" fmla="*/ 115457 h 1813896"/>
              <a:gd name="connsiteX1" fmla="*/ 5024064 w 9167891"/>
              <a:gd name="connsiteY1" fmla="*/ 325914 h 1813896"/>
              <a:gd name="connsiteX2" fmla="*/ 9167891 w 9167891"/>
              <a:gd name="connsiteY2" fmla="*/ 195286 h 1813896"/>
              <a:gd name="connsiteX3" fmla="*/ 9146120 w 9167891"/>
              <a:gd name="connsiteY3" fmla="*/ 1813629 h 1813896"/>
              <a:gd name="connsiteX4" fmla="*/ 2120 w 9167891"/>
              <a:gd name="connsiteY4" fmla="*/ 1799115 h 1813896"/>
              <a:gd name="connsiteX5" fmla="*/ 16635 w 9167891"/>
              <a:gd name="connsiteY5" fmla="*/ 115457 h 1813896"/>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33603 h 1832042"/>
              <a:gd name="connsiteX1" fmla="*/ 5024064 w 9167891"/>
              <a:gd name="connsiteY1" fmla="*/ 344060 h 1832042"/>
              <a:gd name="connsiteX2" fmla="*/ 9167891 w 9167891"/>
              <a:gd name="connsiteY2" fmla="*/ 213432 h 1832042"/>
              <a:gd name="connsiteX3" fmla="*/ 9146120 w 9167891"/>
              <a:gd name="connsiteY3" fmla="*/ 1831775 h 1832042"/>
              <a:gd name="connsiteX4" fmla="*/ 2120 w 9167891"/>
              <a:gd name="connsiteY4" fmla="*/ 1817261 h 1832042"/>
              <a:gd name="connsiteX5" fmla="*/ 16635 w 9167891"/>
              <a:gd name="connsiteY5" fmla="*/ 133603 h 1832042"/>
              <a:gd name="connsiteX0" fmla="*/ 16635 w 9167891"/>
              <a:gd name="connsiteY0" fmla="*/ 136781 h 1835220"/>
              <a:gd name="connsiteX1" fmla="*/ 5024064 w 9167891"/>
              <a:gd name="connsiteY1" fmla="*/ 347238 h 1835220"/>
              <a:gd name="connsiteX2" fmla="*/ 9167891 w 9167891"/>
              <a:gd name="connsiteY2" fmla="*/ 216610 h 1835220"/>
              <a:gd name="connsiteX3" fmla="*/ 9146120 w 9167891"/>
              <a:gd name="connsiteY3" fmla="*/ 1834953 h 1835220"/>
              <a:gd name="connsiteX4" fmla="*/ 2120 w 9167891"/>
              <a:gd name="connsiteY4" fmla="*/ 1820439 h 1835220"/>
              <a:gd name="connsiteX5" fmla="*/ 16635 w 9167891"/>
              <a:gd name="connsiteY5" fmla="*/ 136781 h 183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891" h="1835220">
                <a:moveTo>
                  <a:pt x="16635" y="136781"/>
                </a:moveTo>
                <a:cubicBezTo>
                  <a:pt x="1725692" y="442791"/>
                  <a:pt x="3571426" y="645990"/>
                  <a:pt x="5024064" y="347238"/>
                </a:cubicBezTo>
                <a:cubicBezTo>
                  <a:pt x="6476702" y="48486"/>
                  <a:pt x="7531406" y="-191001"/>
                  <a:pt x="9167891" y="216610"/>
                </a:cubicBezTo>
                <a:cubicBezTo>
                  <a:pt x="9157006" y="304906"/>
                  <a:pt x="9147290" y="1833119"/>
                  <a:pt x="9146120" y="1834953"/>
                </a:cubicBezTo>
                <a:cubicBezTo>
                  <a:pt x="9130201" y="1836787"/>
                  <a:pt x="-299" y="1828906"/>
                  <a:pt x="2120" y="1820439"/>
                </a:cubicBezTo>
                <a:cubicBezTo>
                  <a:pt x="-7751" y="1838191"/>
                  <a:pt x="20264" y="229914"/>
                  <a:pt x="16635" y="136781"/>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45033" y="4917611"/>
            <a:ext cx="9225348" cy="2013008"/>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4 w 9189662"/>
              <a:gd name="connsiteY0" fmla="*/ 403197 h 1978841"/>
              <a:gd name="connsiteX1" fmla="*/ 4835377 w 9189662"/>
              <a:gd name="connsiteY1" fmla="*/ 316111 h 1978841"/>
              <a:gd name="connsiteX2" fmla="*/ 9189662 w 9189662"/>
              <a:gd name="connsiteY2" fmla="*/ 359654 h 1978841"/>
              <a:gd name="connsiteX3" fmla="*/ 9167891 w 9189662"/>
              <a:gd name="connsiteY3" fmla="*/ 1977997 h 1978841"/>
              <a:gd name="connsiteX4" fmla="*/ 2119 w 9189662"/>
              <a:gd name="connsiteY4" fmla="*/ 1970740 h 1978841"/>
              <a:gd name="connsiteX5" fmla="*/ 16634 w 9189662"/>
              <a:gd name="connsiteY5" fmla="*/ 403197 h 1978841"/>
              <a:gd name="connsiteX0" fmla="*/ 0 w 9173028"/>
              <a:gd name="connsiteY0" fmla="*/ 403197 h 1978841"/>
              <a:gd name="connsiteX1" fmla="*/ 4818743 w 9173028"/>
              <a:gd name="connsiteY1" fmla="*/ 316111 h 1978841"/>
              <a:gd name="connsiteX2" fmla="*/ 9173028 w 9173028"/>
              <a:gd name="connsiteY2" fmla="*/ 359654 h 1978841"/>
              <a:gd name="connsiteX3" fmla="*/ 9151257 w 9173028"/>
              <a:gd name="connsiteY3" fmla="*/ 1977997 h 1978841"/>
              <a:gd name="connsiteX4" fmla="*/ 7257 w 9173028"/>
              <a:gd name="connsiteY4" fmla="*/ 1970740 h 1978841"/>
              <a:gd name="connsiteX5" fmla="*/ 0 w 9173028"/>
              <a:gd name="connsiteY5" fmla="*/ 403197 h 1978841"/>
              <a:gd name="connsiteX0" fmla="*/ 3683 w 9176711"/>
              <a:gd name="connsiteY0" fmla="*/ 403197 h 1982201"/>
              <a:gd name="connsiteX1" fmla="*/ 4822426 w 9176711"/>
              <a:gd name="connsiteY1" fmla="*/ 316111 h 1982201"/>
              <a:gd name="connsiteX2" fmla="*/ 9176711 w 9176711"/>
              <a:gd name="connsiteY2" fmla="*/ 359654 h 1982201"/>
              <a:gd name="connsiteX3" fmla="*/ 9154940 w 9176711"/>
              <a:gd name="connsiteY3" fmla="*/ 1977997 h 1982201"/>
              <a:gd name="connsiteX4" fmla="*/ 3683 w 9176711"/>
              <a:gd name="connsiteY4" fmla="*/ 1977997 h 1982201"/>
              <a:gd name="connsiteX5" fmla="*/ 3683 w 9176711"/>
              <a:gd name="connsiteY5" fmla="*/ 403197 h 1982201"/>
              <a:gd name="connsiteX0" fmla="*/ 3683 w 9198512"/>
              <a:gd name="connsiteY0" fmla="*/ 403197 h 2043354"/>
              <a:gd name="connsiteX1" fmla="*/ 4822426 w 9198512"/>
              <a:gd name="connsiteY1" fmla="*/ 316111 h 2043354"/>
              <a:gd name="connsiteX2" fmla="*/ 9176711 w 9198512"/>
              <a:gd name="connsiteY2" fmla="*/ 359654 h 2043354"/>
              <a:gd name="connsiteX3" fmla="*/ 9198483 w 9198512"/>
              <a:gd name="connsiteY3" fmla="*/ 2043312 h 2043354"/>
              <a:gd name="connsiteX4" fmla="*/ 3683 w 9198512"/>
              <a:gd name="connsiteY4" fmla="*/ 1977997 h 2043354"/>
              <a:gd name="connsiteX5" fmla="*/ 3683 w 9198512"/>
              <a:gd name="connsiteY5" fmla="*/ 403197 h 2043354"/>
              <a:gd name="connsiteX0" fmla="*/ 30519 w 9225348"/>
              <a:gd name="connsiteY0" fmla="*/ 403197 h 2043359"/>
              <a:gd name="connsiteX1" fmla="*/ 4849262 w 9225348"/>
              <a:gd name="connsiteY1" fmla="*/ 316111 h 2043359"/>
              <a:gd name="connsiteX2" fmla="*/ 9203547 w 9225348"/>
              <a:gd name="connsiteY2" fmla="*/ 359654 h 2043359"/>
              <a:gd name="connsiteX3" fmla="*/ 9225319 w 9225348"/>
              <a:gd name="connsiteY3" fmla="*/ 2043312 h 2043359"/>
              <a:gd name="connsiteX4" fmla="*/ 1490 w 9225348"/>
              <a:gd name="connsiteY4" fmla="*/ 1985254 h 2043359"/>
              <a:gd name="connsiteX5" fmla="*/ 30519 w 9225348"/>
              <a:gd name="connsiteY5" fmla="*/ 403197 h 2043359"/>
              <a:gd name="connsiteX0" fmla="*/ 30519 w 9225348"/>
              <a:gd name="connsiteY0" fmla="*/ 351914 h 1992076"/>
              <a:gd name="connsiteX1" fmla="*/ 4849262 w 9225348"/>
              <a:gd name="connsiteY1" fmla="*/ 264828 h 1992076"/>
              <a:gd name="connsiteX2" fmla="*/ 9203547 w 9225348"/>
              <a:gd name="connsiteY2" fmla="*/ 308371 h 1992076"/>
              <a:gd name="connsiteX3" fmla="*/ 9225319 w 9225348"/>
              <a:gd name="connsiteY3" fmla="*/ 1992029 h 1992076"/>
              <a:gd name="connsiteX4" fmla="*/ 1490 w 9225348"/>
              <a:gd name="connsiteY4" fmla="*/ 1933971 h 1992076"/>
              <a:gd name="connsiteX5" fmla="*/ 30519 w 9225348"/>
              <a:gd name="connsiteY5" fmla="*/ 351914 h 1992076"/>
              <a:gd name="connsiteX0" fmla="*/ 30519 w 9225348"/>
              <a:gd name="connsiteY0" fmla="*/ 381901 h 2022063"/>
              <a:gd name="connsiteX1" fmla="*/ 4849262 w 9225348"/>
              <a:gd name="connsiteY1" fmla="*/ 294815 h 2022063"/>
              <a:gd name="connsiteX2" fmla="*/ 9203547 w 9225348"/>
              <a:gd name="connsiteY2" fmla="*/ 338358 h 2022063"/>
              <a:gd name="connsiteX3" fmla="*/ 9225319 w 9225348"/>
              <a:gd name="connsiteY3" fmla="*/ 2022016 h 2022063"/>
              <a:gd name="connsiteX4" fmla="*/ 1490 w 9225348"/>
              <a:gd name="connsiteY4" fmla="*/ 1963958 h 2022063"/>
              <a:gd name="connsiteX5" fmla="*/ 30519 w 9225348"/>
              <a:gd name="connsiteY5" fmla="*/ 381901 h 2022063"/>
              <a:gd name="connsiteX0" fmla="*/ 30519 w 9225348"/>
              <a:gd name="connsiteY0" fmla="*/ 372846 h 2013008"/>
              <a:gd name="connsiteX1" fmla="*/ 4849262 w 9225348"/>
              <a:gd name="connsiteY1" fmla="*/ 285760 h 2013008"/>
              <a:gd name="connsiteX2" fmla="*/ 9203547 w 9225348"/>
              <a:gd name="connsiteY2" fmla="*/ 329303 h 2013008"/>
              <a:gd name="connsiteX3" fmla="*/ 9225319 w 9225348"/>
              <a:gd name="connsiteY3" fmla="*/ 2012961 h 2013008"/>
              <a:gd name="connsiteX4" fmla="*/ 1490 w 9225348"/>
              <a:gd name="connsiteY4" fmla="*/ 1954903 h 2013008"/>
              <a:gd name="connsiteX5" fmla="*/ 30519 w 9225348"/>
              <a:gd name="connsiteY5" fmla="*/ 372846 h 20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5348" h="2013008">
                <a:moveTo>
                  <a:pt x="30519" y="372846"/>
                </a:moveTo>
                <a:cubicBezTo>
                  <a:pt x="2320148" y="628056"/>
                  <a:pt x="3559910" y="539760"/>
                  <a:pt x="4849262" y="285760"/>
                </a:cubicBezTo>
                <a:cubicBezTo>
                  <a:pt x="6138614" y="31760"/>
                  <a:pt x="8017005" y="-223451"/>
                  <a:pt x="9203547" y="329303"/>
                </a:cubicBezTo>
                <a:cubicBezTo>
                  <a:pt x="9192662" y="417599"/>
                  <a:pt x="9226489" y="2011127"/>
                  <a:pt x="9225319" y="2012961"/>
                </a:cubicBezTo>
                <a:cubicBezTo>
                  <a:pt x="9209400" y="2014795"/>
                  <a:pt x="-929" y="1963370"/>
                  <a:pt x="1490" y="1954903"/>
                </a:cubicBezTo>
                <a:cubicBezTo>
                  <a:pt x="-8381" y="1972655"/>
                  <a:pt x="34148" y="465979"/>
                  <a:pt x="30519" y="372846"/>
                </a:cubicBezTo>
                <a:close/>
              </a:path>
            </a:pathLst>
          </a:custGeom>
          <a:gradFill flip="none" rotWithShape="1">
            <a:gsLst>
              <a:gs pos="0">
                <a:schemeClr val="accent1">
                  <a:lumMod val="82000"/>
                  <a:lumOff val="18000"/>
                </a:schemeClr>
              </a:gs>
              <a:gs pos="45000">
                <a:schemeClr val="accent1">
                  <a:lumMod val="75000"/>
                </a:schemeClr>
              </a:gs>
              <a:gs pos="84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4530290"/>
            <a:ext cx="7772400" cy="1470025"/>
          </a:xfrm>
        </p:spPr>
        <p:txBody>
          <a:bodyPr anchor="b">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5867400"/>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cxnSp>
        <p:nvCxnSpPr>
          <p:cNvPr id="10" name="Straight Connector 9"/>
          <p:cNvCxnSpPr/>
          <p:nvPr userDrawn="1"/>
        </p:nvCxnSpPr>
        <p:spPr>
          <a:xfrm>
            <a:off x="0" y="304800"/>
            <a:ext cx="9144000" cy="0"/>
          </a:xfrm>
          <a:prstGeom prst="line">
            <a:avLst/>
          </a:prstGeom>
          <a:ln w="349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Freeform 14"/>
          <p:cNvSpPr/>
          <p:nvPr userDrawn="1"/>
        </p:nvSpPr>
        <p:spPr>
          <a:xfrm>
            <a:off x="-517670" y="315930"/>
            <a:ext cx="9661670" cy="899341"/>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5 w 9167891"/>
              <a:gd name="connsiteY0" fmla="*/ 206703 h 1905142"/>
              <a:gd name="connsiteX1" fmla="*/ 4813606 w 9167891"/>
              <a:gd name="connsiteY1" fmla="*/ 242989 h 1905142"/>
              <a:gd name="connsiteX2" fmla="*/ 9167891 w 9167891"/>
              <a:gd name="connsiteY2" fmla="*/ 286532 h 1905142"/>
              <a:gd name="connsiteX3" fmla="*/ 9146120 w 9167891"/>
              <a:gd name="connsiteY3" fmla="*/ 1904875 h 1905142"/>
              <a:gd name="connsiteX4" fmla="*/ 2120 w 9167891"/>
              <a:gd name="connsiteY4" fmla="*/ 1890361 h 1905142"/>
              <a:gd name="connsiteX5" fmla="*/ 16635 w 9167891"/>
              <a:gd name="connsiteY5" fmla="*/ 206703 h 1905142"/>
              <a:gd name="connsiteX0" fmla="*/ 16635 w 9167891"/>
              <a:gd name="connsiteY0" fmla="*/ 165450 h 1863889"/>
              <a:gd name="connsiteX1" fmla="*/ 5024064 w 9167891"/>
              <a:gd name="connsiteY1" fmla="*/ 375907 h 1863889"/>
              <a:gd name="connsiteX2" fmla="*/ 9167891 w 9167891"/>
              <a:gd name="connsiteY2" fmla="*/ 245279 h 1863889"/>
              <a:gd name="connsiteX3" fmla="*/ 9146120 w 9167891"/>
              <a:gd name="connsiteY3" fmla="*/ 1863622 h 1863889"/>
              <a:gd name="connsiteX4" fmla="*/ 2120 w 9167891"/>
              <a:gd name="connsiteY4" fmla="*/ 1849108 h 1863889"/>
              <a:gd name="connsiteX5" fmla="*/ 16635 w 9167891"/>
              <a:gd name="connsiteY5" fmla="*/ 165450 h 1863889"/>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09413 h 1807852"/>
              <a:gd name="connsiteX1" fmla="*/ 5024064 w 9167891"/>
              <a:gd name="connsiteY1" fmla="*/ 319870 h 1807852"/>
              <a:gd name="connsiteX2" fmla="*/ 9167891 w 9167891"/>
              <a:gd name="connsiteY2" fmla="*/ 189242 h 1807852"/>
              <a:gd name="connsiteX3" fmla="*/ 9146120 w 9167891"/>
              <a:gd name="connsiteY3" fmla="*/ 1807585 h 1807852"/>
              <a:gd name="connsiteX4" fmla="*/ 2120 w 9167891"/>
              <a:gd name="connsiteY4" fmla="*/ 1793071 h 1807852"/>
              <a:gd name="connsiteX5" fmla="*/ 16635 w 9167891"/>
              <a:gd name="connsiteY5" fmla="*/ 109413 h 1807852"/>
              <a:gd name="connsiteX0" fmla="*/ 16635 w 9167891"/>
              <a:gd name="connsiteY0" fmla="*/ 115457 h 1813896"/>
              <a:gd name="connsiteX1" fmla="*/ 5024064 w 9167891"/>
              <a:gd name="connsiteY1" fmla="*/ 325914 h 1813896"/>
              <a:gd name="connsiteX2" fmla="*/ 9167891 w 9167891"/>
              <a:gd name="connsiteY2" fmla="*/ 195286 h 1813896"/>
              <a:gd name="connsiteX3" fmla="*/ 9146120 w 9167891"/>
              <a:gd name="connsiteY3" fmla="*/ 1813629 h 1813896"/>
              <a:gd name="connsiteX4" fmla="*/ 2120 w 9167891"/>
              <a:gd name="connsiteY4" fmla="*/ 1799115 h 1813896"/>
              <a:gd name="connsiteX5" fmla="*/ 16635 w 9167891"/>
              <a:gd name="connsiteY5" fmla="*/ 115457 h 1813896"/>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33603 h 1832042"/>
              <a:gd name="connsiteX1" fmla="*/ 5024064 w 9167891"/>
              <a:gd name="connsiteY1" fmla="*/ 344060 h 1832042"/>
              <a:gd name="connsiteX2" fmla="*/ 9167891 w 9167891"/>
              <a:gd name="connsiteY2" fmla="*/ 213432 h 1832042"/>
              <a:gd name="connsiteX3" fmla="*/ 9146120 w 9167891"/>
              <a:gd name="connsiteY3" fmla="*/ 1831775 h 1832042"/>
              <a:gd name="connsiteX4" fmla="*/ 2120 w 9167891"/>
              <a:gd name="connsiteY4" fmla="*/ 1817261 h 1832042"/>
              <a:gd name="connsiteX5" fmla="*/ 16635 w 9167891"/>
              <a:gd name="connsiteY5" fmla="*/ 133603 h 1832042"/>
              <a:gd name="connsiteX0" fmla="*/ 16635 w 9167891"/>
              <a:gd name="connsiteY0" fmla="*/ 136781 h 1835220"/>
              <a:gd name="connsiteX1" fmla="*/ 5024064 w 9167891"/>
              <a:gd name="connsiteY1" fmla="*/ 347238 h 1835220"/>
              <a:gd name="connsiteX2" fmla="*/ 9167891 w 9167891"/>
              <a:gd name="connsiteY2" fmla="*/ 216610 h 1835220"/>
              <a:gd name="connsiteX3" fmla="*/ 9146120 w 9167891"/>
              <a:gd name="connsiteY3" fmla="*/ 1834953 h 1835220"/>
              <a:gd name="connsiteX4" fmla="*/ 2120 w 9167891"/>
              <a:gd name="connsiteY4" fmla="*/ 1820439 h 1835220"/>
              <a:gd name="connsiteX5" fmla="*/ 16635 w 9167891"/>
              <a:gd name="connsiteY5" fmla="*/ 136781 h 1835220"/>
              <a:gd name="connsiteX0" fmla="*/ 0 w 9151256"/>
              <a:gd name="connsiteY0" fmla="*/ 136781 h 1834954"/>
              <a:gd name="connsiteX1" fmla="*/ 5007429 w 9151256"/>
              <a:gd name="connsiteY1" fmla="*/ 347238 h 1834954"/>
              <a:gd name="connsiteX2" fmla="*/ 9151256 w 9151256"/>
              <a:gd name="connsiteY2" fmla="*/ 216610 h 1834954"/>
              <a:gd name="connsiteX3" fmla="*/ 9129485 w 9151256"/>
              <a:gd name="connsiteY3" fmla="*/ 1834953 h 1834954"/>
              <a:gd name="connsiteX4" fmla="*/ 6033 w 9151256"/>
              <a:gd name="connsiteY4" fmla="*/ 556717 h 1834954"/>
              <a:gd name="connsiteX5" fmla="*/ 0 w 9151256"/>
              <a:gd name="connsiteY5" fmla="*/ 136781 h 1834954"/>
              <a:gd name="connsiteX0" fmla="*/ 0 w 9151256"/>
              <a:gd name="connsiteY0" fmla="*/ 136781 h 1864288"/>
              <a:gd name="connsiteX1" fmla="*/ 5007429 w 9151256"/>
              <a:gd name="connsiteY1" fmla="*/ 347238 h 1864288"/>
              <a:gd name="connsiteX2" fmla="*/ 9151256 w 9151256"/>
              <a:gd name="connsiteY2" fmla="*/ 216610 h 1864288"/>
              <a:gd name="connsiteX3" fmla="*/ 9129485 w 9151256"/>
              <a:gd name="connsiteY3" fmla="*/ 1834953 h 1864288"/>
              <a:gd name="connsiteX4" fmla="*/ 4733367 w 9151256"/>
              <a:gd name="connsiteY4" fmla="*/ 1208926 h 1864288"/>
              <a:gd name="connsiteX5" fmla="*/ 6033 w 9151256"/>
              <a:gd name="connsiteY5" fmla="*/ 556717 h 1864288"/>
              <a:gd name="connsiteX6" fmla="*/ 0 w 9151256"/>
              <a:gd name="connsiteY6" fmla="*/ 136781 h 1864288"/>
              <a:gd name="connsiteX0" fmla="*/ 0 w 9151256"/>
              <a:gd name="connsiteY0" fmla="*/ 136781 h 1848311"/>
              <a:gd name="connsiteX1" fmla="*/ 5007429 w 9151256"/>
              <a:gd name="connsiteY1" fmla="*/ 347238 h 1848311"/>
              <a:gd name="connsiteX2" fmla="*/ 9151256 w 9151256"/>
              <a:gd name="connsiteY2" fmla="*/ 216610 h 1848311"/>
              <a:gd name="connsiteX3" fmla="*/ 9129485 w 9151256"/>
              <a:gd name="connsiteY3" fmla="*/ 1834953 h 1848311"/>
              <a:gd name="connsiteX4" fmla="*/ 5062140 w 9151256"/>
              <a:gd name="connsiteY4" fmla="*/ 366445 h 1848311"/>
              <a:gd name="connsiteX5" fmla="*/ 6033 w 9151256"/>
              <a:gd name="connsiteY5" fmla="*/ 556717 h 1848311"/>
              <a:gd name="connsiteX6" fmla="*/ 0 w 9151256"/>
              <a:gd name="connsiteY6" fmla="*/ 136781 h 1848311"/>
              <a:gd name="connsiteX0" fmla="*/ 0 w 9151256"/>
              <a:gd name="connsiteY0" fmla="*/ 136781 h 1848311"/>
              <a:gd name="connsiteX1" fmla="*/ 5007429 w 9151256"/>
              <a:gd name="connsiteY1" fmla="*/ 347238 h 1848311"/>
              <a:gd name="connsiteX2" fmla="*/ 9151256 w 9151256"/>
              <a:gd name="connsiteY2" fmla="*/ 216610 h 1848311"/>
              <a:gd name="connsiteX3" fmla="*/ 9129485 w 9151256"/>
              <a:gd name="connsiteY3" fmla="*/ 1834953 h 1848311"/>
              <a:gd name="connsiteX4" fmla="*/ 5062140 w 9151256"/>
              <a:gd name="connsiteY4" fmla="*/ 366445 h 1848311"/>
              <a:gd name="connsiteX5" fmla="*/ 6033 w 9151256"/>
              <a:gd name="connsiteY5" fmla="*/ 556717 h 1848311"/>
              <a:gd name="connsiteX6" fmla="*/ 0 w 9151256"/>
              <a:gd name="connsiteY6" fmla="*/ 136781 h 1848311"/>
              <a:gd name="connsiteX0" fmla="*/ 0 w 9151256"/>
              <a:gd name="connsiteY0" fmla="*/ 136781 h 1848223"/>
              <a:gd name="connsiteX1" fmla="*/ 5007429 w 9151256"/>
              <a:gd name="connsiteY1" fmla="*/ 347238 h 1848223"/>
              <a:gd name="connsiteX2" fmla="*/ 9151256 w 9151256"/>
              <a:gd name="connsiteY2" fmla="*/ 216610 h 1848223"/>
              <a:gd name="connsiteX3" fmla="*/ 9129485 w 9151256"/>
              <a:gd name="connsiteY3" fmla="*/ 1834953 h 1848223"/>
              <a:gd name="connsiteX4" fmla="*/ 5031318 w 9151256"/>
              <a:gd name="connsiteY4" fmla="*/ 356171 h 1848223"/>
              <a:gd name="connsiteX5" fmla="*/ 6033 w 9151256"/>
              <a:gd name="connsiteY5" fmla="*/ 556717 h 1848223"/>
              <a:gd name="connsiteX6" fmla="*/ 0 w 9151256"/>
              <a:gd name="connsiteY6" fmla="*/ 136781 h 1848223"/>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151256"/>
              <a:gd name="connsiteY0" fmla="*/ 136781 h 679867"/>
              <a:gd name="connsiteX1" fmla="*/ 5007429 w 9151256"/>
              <a:gd name="connsiteY1" fmla="*/ 347238 h 679867"/>
              <a:gd name="connsiteX2" fmla="*/ 9151256 w 9151256"/>
              <a:gd name="connsiteY2" fmla="*/ 216610 h 679867"/>
              <a:gd name="connsiteX3" fmla="*/ 9139759 w 9151256"/>
              <a:gd name="connsiteY3" fmla="*/ 540409 h 679867"/>
              <a:gd name="connsiteX4" fmla="*/ 5031318 w 9151256"/>
              <a:gd name="connsiteY4" fmla="*/ 356171 h 679867"/>
              <a:gd name="connsiteX5" fmla="*/ 6033 w 9151256"/>
              <a:gd name="connsiteY5" fmla="*/ 556717 h 679867"/>
              <a:gd name="connsiteX6" fmla="*/ 0 w 9151256"/>
              <a:gd name="connsiteY6" fmla="*/ 136781 h 679867"/>
              <a:gd name="connsiteX0" fmla="*/ 0 w 9211692"/>
              <a:gd name="connsiteY0" fmla="*/ 340828 h 883914"/>
              <a:gd name="connsiteX1" fmla="*/ 5007429 w 9211692"/>
              <a:gd name="connsiteY1" fmla="*/ 551285 h 883914"/>
              <a:gd name="connsiteX2" fmla="*/ 9151256 w 9211692"/>
              <a:gd name="connsiteY2" fmla="*/ 420657 h 883914"/>
              <a:gd name="connsiteX3" fmla="*/ 9211678 w 9211692"/>
              <a:gd name="connsiteY3" fmla="*/ 261570 h 883914"/>
              <a:gd name="connsiteX4" fmla="*/ 5031318 w 9211692"/>
              <a:gd name="connsiteY4" fmla="*/ 560218 h 883914"/>
              <a:gd name="connsiteX5" fmla="*/ 6033 w 9211692"/>
              <a:gd name="connsiteY5" fmla="*/ 760764 h 883914"/>
              <a:gd name="connsiteX6" fmla="*/ 0 w 9211692"/>
              <a:gd name="connsiteY6" fmla="*/ 340828 h 883914"/>
              <a:gd name="connsiteX0" fmla="*/ 0 w 9211709"/>
              <a:gd name="connsiteY0" fmla="*/ 340828 h 883914"/>
              <a:gd name="connsiteX1" fmla="*/ 5007429 w 9211709"/>
              <a:gd name="connsiteY1" fmla="*/ 551285 h 883914"/>
              <a:gd name="connsiteX2" fmla="*/ 9192352 w 9211709"/>
              <a:gd name="connsiteY2" fmla="*/ 564496 h 883914"/>
              <a:gd name="connsiteX3" fmla="*/ 9211678 w 9211709"/>
              <a:gd name="connsiteY3" fmla="*/ 261570 h 883914"/>
              <a:gd name="connsiteX4" fmla="*/ 5031318 w 9211709"/>
              <a:gd name="connsiteY4" fmla="*/ 560218 h 883914"/>
              <a:gd name="connsiteX5" fmla="*/ 6033 w 9211709"/>
              <a:gd name="connsiteY5" fmla="*/ 760764 h 883914"/>
              <a:gd name="connsiteX6" fmla="*/ 0 w 9211709"/>
              <a:gd name="connsiteY6" fmla="*/ 340828 h 883914"/>
              <a:gd name="connsiteX0" fmla="*/ 0 w 9211725"/>
              <a:gd name="connsiteY0" fmla="*/ 340828 h 883914"/>
              <a:gd name="connsiteX1" fmla="*/ 5007429 w 9211725"/>
              <a:gd name="connsiteY1" fmla="*/ 551285 h 883914"/>
              <a:gd name="connsiteX2" fmla="*/ 9202627 w 9211725"/>
              <a:gd name="connsiteY2" fmla="*/ 472028 h 883914"/>
              <a:gd name="connsiteX3" fmla="*/ 9211678 w 9211725"/>
              <a:gd name="connsiteY3" fmla="*/ 261570 h 883914"/>
              <a:gd name="connsiteX4" fmla="*/ 5031318 w 9211725"/>
              <a:gd name="connsiteY4" fmla="*/ 560218 h 883914"/>
              <a:gd name="connsiteX5" fmla="*/ 6033 w 9211725"/>
              <a:gd name="connsiteY5" fmla="*/ 760764 h 883914"/>
              <a:gd name="connsiteX6" fmla="*/ 0 w 9211725"/>
              <a:gd name="connsiteY6" fmla="*/ 340828 h 883914"/>
              <a:gd name="connsiteX0" fmla="*/ 0 w 9211725"/>
              <a:gd name="connsiteY0" fmla="*/ 340828 h 883914"/>
              <a:gd name="connsiteX1" fmla="*/ 5007429 w 9211725"/>
              <a:gd name="connsiteY1" fmla="*/ 551285 h 883914"/>
              <a:gd name="connsiteX2" fmla="*/ 9202627 w 9211725"/>
              <a:gd name="connsiteY2" fmla="*/ 472028 h 883914"/>
              <a:gd name="connsiteX3" fmla="*/ 9211678 w 9211725"/>
              <a:gd name="connsiteY3" fmla="*/ 261570 h 883914"/>
              <a:gd name="connsiteX4" fmla="*/ 5031318 w 9211725"/>
              <a:gd name="connsiteY4" fmla="*/ 560218 h 883914"/>
              <a:gd name="connsiteX5" fmla="*/ 6033 w 9211725"/>
              <a:gd name="connsiteY5" fmla="*/ 760764 h 883914"/>
              <a:gd name="connsiteX6" fmla="*/ 0 w 9211725"/>
              <a:gd name="connsiteY6" fmla="*/ 340828 h 883914"/>
              <a:gd name="connsiteX0" fmla="*/ 0 w 9211725"/>
              <a:gd name="connsiteY0" fmla="*/ 340828 h 959868"/>
              <a:gd name="connsiteX1" fmla="*/ 5007429 w 9211725"/>
              <a:gd name="connsiteY1" fmla="*/ 551285 h 959868"/>
              <a:gd name="connsiteX2" fmla="*/ 9202627 w 9211725"/>
              <a:gd name="connsiteY2" fmla="*/ 472028 h 959868"/>
              <a:gd name="connsiteX3" fmla="*/ 9211678 w 9211725"/>
              <a:gd name="connsiteY3" fmla="*/ 261570 h 959868"/>
              <a:gd name="connsiteX4" fmla="*/ 5031318 w 9211725"/>
              <a:gd name="connsiteY4" fmla="*/ 560218 h 959868"/>
              <a:gd name="connsiteX5" fmla="*/ 6033 w 9211725"/>
              <a:gd name="connsiteY5" fmla="*/ 760764 h 959868"/>
              <a:gd name="connsiteX6" fmla="*/ 0 w 9211725"/>
              <a:gd name="connsiteY6" fmla="*/ 340828 h 959868"/>
              <a:gd name="connsiteX0" fmla="*/ 0 w 9211725"/>
              <a:gd name="connsiteY0" fmla="*/ 300563 h 1002844"/>
              <a:gd name="connsiteX1" fmla="*/ 5007429 w 9211725"/>
              <a:gd name="connsiteY1" fmla="*/ 511020 h 1002844"/>
              <a:gd name="connsiteX2" fmla="*/ 9202627 w 9211725"/>
              <a:gd name="connsiteY2" fmla="*/ 431763 h 1002844"/>
              <a:gd name="connsiteX3" fmla="*/ 9211678 w 9211725"/>
              <a:gd name="connsiteY3" fmla="*/ 221305 h 1002844"/>
              <a:gd name="connsiteX4" fmla="*/ 5134060 w 9211725"/>
              <a:gd name="connsiteY4" fmla="*/ 663791 h 1002844"/>
              <a:gd name="connsiteX5" fmla="*/ 6033 w 9211725"/>
              <a:gd name="connsiteY5" fmla="*/ 720499 h 1002844"/>
              <a:gd name="connsiteX6" fmla="*/ 0 w 9211725"/>
              <a:gd name="connsiteY6" fmla="*/ 300563 h 1002844"/>
              <a:gd name="connsiteX0" fmla="*/ 0 w 9211725"/>
              <a:gd name="connsiteY0" fmla="*/ 316416 h 1018697"/>
              <a:gd name="connsiteX1" fmla="*/ 5007429 w 9211725"/>
              <a:gd name="connsiteY1" fmla="*/ 526873 h 1018697"/>
              <a:gd name="connsiteX2" fmla="*/ 9202627 w 9211725"/>
              <a:gd name="connsiteY2" fmla="*/ 447616 h 1018697"/>
              <a:gd name="connsiteX3" fmla="*/ 9211678 w 9211725"/>
              <a:gd name="connsiteY3" fmla="*/ 237158 h 1018697"/>
              <a:gd name="connsiteX4" fmla="*/ 5134060 w 9211725"/>
              <a:gd name="connsiteY4" fmla="*/ 679644 h 1018697"/>
              <a:gd name="connsiteX5" fmla="*/ 6033 w 9211725"/>
              <a:gd name="connsiteY5" fmla="*/ 736352 h 1018697"/>
              <a:gd name="connsiteX6" fmla="*/ 0 w 9211725"/>
              <a:gd name="connsiteY6" fmla="*/ 316416 h 1018697"/>
              <a:gd name="connsiteX0" fmla="*/ 0 w 9211725"/>
              <a:gd name="connsiteY0" fmla="*/ 360640 h 979680"/>
              <a:gd name="connsiteX1" fmla="*/ 5007429 w 9211725"/>
              <a:gd name="connsiteY1" fmla="*/ 571097 h 979680"/>
              <a:gd name="connsiteX2" fmla="*/ 9202627 w 9211725"/>
              <a:gd name="connsiteY2" fmla="*/ 491840 h 979680"/>
              <a:gd name="connsiteX3" fmla="*/ 9211678 w 9211725"/>
              <a:gd name="connsiteY3" fmla="*/ 281382 h 979680"/>
              <a:gd name="connsiteX4" fmla="*/ 4990222 w 9211725"/>
              <a:gd name="connsiteY4" fmla="*/ 580030 h 979680"/>
              <a:gd name="connsiteX5" fmla="*/ 6033 w 9211725"/>
              <a:gd name="connsiteY5" fmla="*/ 780576 h 979680"/>
              <a:gd name="connsiteX6" fmla="*/ 0 w 9211725"/>
              <a:gd name="connsiteY6" fmla="*/ 360640 h 979680"/>
              <a:gd name="connsiteX0" fmla="*/ 0 w 9211725"/>
              <a:gd name="connsiteY0" fmla="*/ 330167 h 907400"/>
              <a:gd name="connsiteX1" fmla="*/ 5007429 w 9211725"/>
              <a:gd name="connsiteY1" fmla="*/ 540624 h 907400"/>
              <a:gd name="connsiteX2" fmla="*/ 9202627 w 9211725"/>
              <a:gd name="connsiteY2" fmla="*/ 461367 h 907400"/>
              <a:gd name="connsiteX3" fmla="*/ 9211678 w 9211725"/>
              <a:gd name="connsiteY3" fmla="*/ 250909 h 907400"/>
              <a:gd name="connsiteX4" fmla="*/ 4990222 w 9211725"/>
              <a:gd name="connsiteY4" fmla="*/ 549557 h 907400"/>
              <a:gd name="connsiteX5" fmla="*/ 6033 w 9211725"/>
              <a:gd name="connsiteY5" fmla="*/ 750103 h 907400"/>
              <a:gd name="connsiteX6" fmla="*/ 0 w 9211725"/>
              <a:gd name="connsiteY6" fmla="*/ 330167 h 907400"/>
              <a:gd name="connsiteX0" fmla="*/ 0 w 9211725"/>
              <a:gd name="connsiteY0" fmla="*/ 292403 h 817577"/>
              <a:gd name="connsiteX1" fmla="*/ 5007429 w 9211725"/>
              <a:gd name="connsiteY1" fmla="*/ 502860 h 817577"/>
              <a:gd name="connsiteX2" fmla="*/ 9202627 w 9211725"/>
              <a:gd name="connsiteY2" fmla="*/ 423603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92403 h 817577"/>
              <a:gd name="connsiteX1" fmla="*/ 5007429 w 9211725"/>
              <a:gd name="connsiteY1" fmla="*/ 502860 h 817577"/>
              <a:gd name="connsiteX2" fmla="*/ 9202627 w 9211725"/>
              <a:gd name="connsiteY2" fmla="*/ 526344 h 817577"/>
              <a:gd name="connsiteX3" fmla="*/ 9211678 w 9211725"/>
              <a:gd name="connsiteY3" fmla="*/ 213145 h 817577"/>
              <a:gd name="connsiteX4" fmla="*/ 4990222 w 9211725"/>
              <a:gd name="connsiteY4" fmla="*/ 511793 h 817577"/>
              <a:gd name="connsiteX5" fmla="*/ 6033 w 9211725"/>
              <a:gd name="connsiteY5" fmla="*/ 712339 h 817577"/>
              <a:gd name="connsiteX6" fmla="*/ 0 w 9211725"/>
              <a:gd name="connsiteY6" fmla="*/ 292403 h 817577"/>
              <a:gd name="connsiteX0" fmla="*/ 0 w 9211725"/>
              <a:gd name="connsiteY0" fmla="*/ 219520 h 744694"/>
              <a:gd name="connsiteX1" fmla="*/ 5007429 w 9211725"/>
              <a:gd name="connsiteY1" fmla="*/ 429977 h 744694"/>
              <a:gd name="connsiteX2" fmla="*/ 9202627 w 9211725"/>
              <a:gd name="connsiteY2" fmla="*/ 453461 h 744694"/>
              <a:gd name="connsiteX3" fmla="*/ 9211678 w 9211725"/>
              <a:gd name="connsiteY3" fmla="*/ 140262 h 744694"/>
              <a:gd name="connsiteX4" fmla="*/ 4990222 w 9211725"/>
              <a:gd name="connsiteY4" fmla="*/ 438910 h 744694"/>
              <a:gd name="connsiteX5" fmla="*/ 6033 w 9211725"/>
              <a:gd name="connsiteY5" fmla="*/ 639456 h 744694"/>
              <a:gd name="connsiteX6" fmla="*/ 0 w 9211725"/>
              <a:gd name="connsiteY6" fmla="*/ 219520 h 744694"/>
              <a:gd name="connsiteX0" fmla="*/ 46456 w 9258181"/>
              <a:gd name="connsiteY0" fmla="*/ 179017 h 646173"/>
              <a:gd name="connsiteX1" fmla="*/ 5053885 w 9258181"/>
              <a:gd name="connsiteY1" fmla="*/ 389474 h 646173"/>
              <a:gd name="connsiteX2" fmla="*/ 9249083 w 9258181"/>
              <a:gd name="connsiteY2" fmla="*/ 412958 h 646173"/>
              <a:gd name="connsiteX3" fmla="*/ 9258134 w 9258181"/>
              <a:gd name="connsiteY3" fmla="*/ 99759 h 646173"/>
              <a:gd name="connsiteX4" fmla="*/ 5036678 w 9258181"/>
              <a:gd name="connsiteY4" fmla="*/ 398407 h 646173"/>
              <a:gd name="connsiteX5" fmla="*/ 1118 w 9258181"/>
              <a:gd name="connsiteY5" fmla="*/ 588679 h 646173"/>
              <a:gd name="connsiteX6" fmla="*/ 46456 w 9258181"/>
              <a:gd name="connsiteY6" fmla="*/ 179017 h 646173"/>
              <a:gd name="connsiteX0" fmla="*/ 46456 w 9258181"/>
              <a:gd name="connsiteY0" fmla="*/ 179017 h 697999"/>
              <a:gd name="connsiteX1" fmla="*/ 5053885 w 9258181"/>
              <a:gd name="connsiteY1" fmla="*/ 389474 h 697999"/>
              <a:gd name="connsiteX2" fmla="*/ 9249083 w 9258181"/>
              <a:gd name="connsiteY2" fmla="*/ 412958 h 697999"/>
              <a:gd name="connsiteX3" fmla="*/ 9258134 w 9258181"/>
              <a:gd name="connsiteY3" fmla="*/ 99759 h 697999"/>
              <a:gd name="connsiteX4" fmla="*/ 5036678 w 9258181"/>
              <a:gd name="connsiteY4" fmla="*/ 398407 h 697999"/>
              <a:gd name="connsiteX5" fmla="*/ 1118 w 9258181"/>
              <a:gd name="connsiteY5" fmla="*/ 588679 h 697999"/>
              <a:gd name="connsiteX6" fmla="*/ 46456 w 9258181"/>
              <a:gd name="connsiteY6" fmla="*/ 179017 h 697999"/>
              <a:gd name="connsiteX0" fmla="*/ 46456 w 9258181"/>
              <a:gd name="connsiteY0" fmla="*/ 179017 h 796130"/>
              <a:gd name="connsiteX1" fmla="*/ 5053885 w 9258181"/>
              <a:gd name="connsiteY1" fmla="*/ 389474 h 796130"/>
              <a:gd name="connsiteX2" fmla="*/ 9249083 w 9258181"/>
              <a:gd name="connsiteY2" fmla="*/ 412958 h 796130"/>
              <a:gd name="connsiteX3" fmla="*/ 9258134 w 9258181"/>
              <a:gd name="connsiteY3" fmla="*/ 99759 h 796130"/>
              <a:gd name="connsiteX4" fmla="*/ 5036678 w 9258181"/>
              <a:gd name="connsiteY4" fmla="*/ 398407 h 796130"/>
              <a:gd name="connsiteX5" fmla="*/ 1118 w 9258181"/>
              <a:gd name="connsiteY5" fmla="*/ 588679 h 796130"/>
              <a:gd name="connsiteX6" fmla="*/ 46456 w 9258181"/>
              <a:gd name="connsiteY6" fmla="*/ 179017 h 796130"/>
              <a:gd name="connsiteX0" fmla="*/ 46456 w 9258181"/>
              <a:gd name="connsiteY0" fmla="*/ 162368 h 815608"/>
              <a:gd name="connsiteX1" fmla="*/ 5053885 w 9258181"/>
              <a:gd name="connsiteY1" fmla="*/ 372825 h 815608"/>
              <a:gd name="connsiteX2" fmla="*/ 9249083 w 9258181"/>
              <a:gd name="connsiteY2" fmla="*/ 396309 h 815608"/>
              <a:gd name="connsiteX3" fmla="*/ 9258134 w 9258181"/>
              <a:gd name="connsiteY3" fmla="*/ 83110 h 815608"/>
              <a:gd name="connsiteX4" fmla="*/ 5066213 w 9258181"/>
              <a:gd name="connsiteY4" fmla="*/ 535870 h 815608"/>
              <a:gd name="connsiteX5" fmla="*/ 1118 w 9258181"/>
              <a:gd name="connsiteY5" fmla="*/ 572030 h 815608"/>
              <a:gd name="connsiteX6" fmla="*/ 46456 w 9258181"/>
              <a:gd name="connsiteY6" fmla="*/ 162368 h 815608"/>
              <a:gd name="connsiteX0" fmla="*/ 46456 w 9258181"/>
              <a:gd name="connsiteY0" fmla="*/ 147173 h 871770"/>
              <a:gd name="connsiteX1" fmla="*/ 5053885 w 9258181"/>
              <a:gd name="connsiteY1" fmla="*/ 357630 h 871770"/>
              <a:gd name="connsiteX2" fmla="*/ 9249083 w 9258181"/>
              <a:gd name="connsiteY2" fmla="*/ 381114 h 871770"/>
              <a:gd name="connsiteX3" fmla="*/ 9258134 w 9258181"/>
              <a:gd name="connsiteY3" fmla="*/ 67915 h 871770"/>
              <a:gd name="connsiteX4" fmla="*/ 5076058 w 9258181"/>
              <a:gd name="connsiteY4" fmla="*/ 726158 h 871770"/>
              <a:gd name="connsiteX5" fmla="*/ 1118 w 9258181"/>
              <a:gd name="connsiteY5" fmla="*/ 556835 h 871770"/>
              <a:gd name="connsiteX6" fmla="*/ 46456 w 9258181"/>
              <a:gd name="connsiteY6" fmla="*/ 147173 h 871770"/>
              <a:gd name="connsiteX0" fmla="*/ 46456 w 9258181"/>
              <a:gd name="connsiteY0" fmla="*/ 147173 h 871770"/>
              <a:gd name="connsiteX1" fmla="*/ 5053885 w 9258181"/>
              <a:gd name="connsiteY1" fmla="*/ 357630 h 871770"/>
              <a:gd name="connsiteX2" fmla="*/ 9249083 w 9258181"/>
              <a:gd name="connsiteY2" fmla="*/ 381114 h 871770"/>
              <a:gd name="connsiteX3" fmla="*/ 9258134 w 9258181"/>
              <a:gd name="connsiteY3" fmla="*/ 67915 h 871770"/>
              <a:gd name="connsiteX4" fmla="*/ 5076058 w 9258181"/>
              <a:gd name="connsiteY4" fmla="*/ 726158 h 871770"/>
              <a:gd name="connsiteX5" fmla="*/ 1118 w 9258181"/>
              <a:gd name="connsiteY5" fmla="*/ 556835 h 871770"/>
              <a:gd name="connsiteX6" fmla="*/ 46456 w 9258181"/>
              <a:gd name="connsiteY6" fmla="*/ 147173 h 871770"/>
              <a:gd name="connsiteX0" fmla="*/ 46456 w 9258181"/>
              <a:gd name="connsiteY0" fmla="*/ 179016 h 796128"/>
              <a:gd name="connsiteX1" fmla="*/ 5053885 w 9258181"/>
              <a:gd name="connsiteY1" fmla="*/ 389473 h 796128"/>
              <a:gd name="connsiteX2" fmla="*/ 9249083 w 9258181"/>
              <a:gd name="connsiteY2" fmla="*/ 412957 h 796128"/>
              <a:gd name="connsiteX3" fmla="*/ 9258134 w 9258181"/>
              <a:gd name="connsiteY3" fmla="*/ 99758 h 796128"/>
              <a:gd name="connsiteX4" fmla="*/ 5076058 w 9258181"/>
              <a:gd name="connsiteY4" fmla="*/ 398405 h 796128"/>
              <a:gd name="connsiteX5" fmla="*/ 1118 w 9258181"/>
              <a:gd name="connsiteY5" fmla="*/ 588678 h 796128"/>
              <a:gd name="connsiteX6" fmla="*/ 46456 w 9258181"/>
              <a:gd name="connsiteY6" fmla="*/ 179016 h 796128"/>
              <a:gd name="connsiteX0" fmla="*/ 46456 w 9258181"/>
              <a:gd name="connsiteY0" fmla="*/ 223001 h 899341"/>
              <a:gd name="connsiteX1" fmla="*/ 5053885 w 9258181"/>
              <a:gd name="connsiteY1" fmla="*/ 433458 h 899341"/>
              <a:gd name="connsiteX2" fmla="*/ 9249083 w 9258181"/>
              <a:gd name="connsiteY2" fmla="*/ 456942 h 899341"/>
              <a:gd name="connsiteX3" fmla="*/ 9258134 w 9258181"/>
              <a:gd name="connsiteY3" fmla="*/ 143743 h 899341"/>
              <a:gd name="connsiteX4" fmla="*/ 5076058 w 9258181"/>
              <a:gd name="connsiteY4" fmla="*/ 442390 h 899341"/>
              <a:gd name="connsiteX5" fmla="*/ 1118 w 9258181"/>
              <a:gd name="connsiteY5" fmla="*/ 632663 h 899341"/>
              <a:gd name="connsiteX6" fmla="*/ 46456 w 9258181"/>
              <a:gd name="connsiteY6" fmla="*/ 223001 h 8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8181" h="899341">
                <a:moveTo>
                  <a:pt x="46456" y="223001"/>
                </a:moveTo>
                <a:cubicBezTo>
                  <a:pt x="1755513" y="529011"/>
                  <a:pt x="3195227" y="682144"/>
                  <a:pt x="5053885" y="433458"/>
                </a:cubicBezTo>
                <a:cubicBezTo>
                  <a:pt x="6912543" y="184772"/>
                  <a:pt x="7427663" y="121250"/>
                  <a:pt x="9249083" y="456942"/>
                </a:cubicBezTo>
                <a:cubicBezTo>
                  <a:pt x="9238198" y="545238"/>
                  <a:pt x="9259304" y="141909"/>
                  <a:pt x="9258134" y="143743"/>
                </a:cubicBezTo>
                <a:cubicBezTo>
                  <a:pt x="7710160" y="-173756"/>
                  <a:pt x="6441682" y="83500"/>
                  <a:pt x="5076058" y="442390"/>
                </a:cubicBezTo>
                <a:cubicBezTo>
                  <a:pt x="3710434" y="801280"/>
                  <a:pt x="1570848" y="1160676"/>
                  <a:pt x="1118" y="632663"/>
                </a:cubicBezTo>
                <a:cubicBezTo>
                  <a:pt x="-8753" y="650415"/>
                  <a:pt x="50085" y="316134"/>
                  <a:pt x="46456" y="223001"/>
                </a:cubicBezTo>
                <a:close/>
              </a:path>
            </a:pathLst>
          </a:custGeom>
          <a:gradFill>
            <a:gsLst>
              <a:gs pos="0">
                <a:schemeClr val="accent1">
                  <a:lumMod val="20000"/>
                  <a:lumOff val="80000"/>
                  <a:alpha val="55000"/>
                </a:schemeClr>
              </a:gs>
              <a:gs pos="50000">
                <a:schemeClr val="accent1">
                  <a:alpha val="70000"/>
                  <a:lumMod val="45000"/>
                  <a:lumOff val="55000"/>
                </a:schemeClr>
              </a:gs>
              <a:gs pos="100000">
                <a:schemeClr val="accent1">
                  <a:lumMod val="75000"/>
                  <a:alpha val="52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705067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8744088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799" y="4406900"/>
            <a:ext cx="5522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971799" y="2906713"/>
            <a:ext cx="5522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0820994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600200"/>
            <a:ext cx="32004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4713992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174875"/>
            <a:ext cx="3200400"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864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86400" y="2174875"/>
            <a:ext cx="3200400"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5F6DEED-46A4-4CDA-B2FB-D218DDADA47D}" type="datetimeFigureOut">
              <a:rPr lang="en-US" smtClean="0"/>
              <a:pPr/>
              <a:t>9/19/2011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4150218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6668096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6DEED-46A4-4CDA-B2FB-D218DDADA47D}" type="datetimeFigureOut">
              <a:rPr lang="en-US" smtClean="0"/>
              <a:pPr/>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045203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6DEED-46A4-4CDA-B2FB-D218DDADA47D}" type="datetimeFigureOut">
              <a:rPr lang="en-US" smtClean="0"/>
              <a:pPr/>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42365477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3050"/>
            <a:ext cx="19050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0" y="1435100"/>
            <a:ext cx="1905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2829088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5757923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9842605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6475849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267200" y="17526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267200" y="25908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267200" y="34290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267200" y="4267200"/>
            <a:ext cx="43434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16577698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2286000" y="1524000"/>
            <a:ext cx="2362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800600" y="1524000"/>
            <a:ext cx="3886200" cy="2209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286000" y="3810000"/>
            <a:ext cx="2362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800600" y="3810000"/>
            <a:ext cx="3886200" cy="2209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24871978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2860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4196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629400" y="3581400"/>
            <a:ext cx="20574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860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4196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629400" y="1752600"/>
            <a:ext cx="20574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0" name="Title 1"/>
          <p:cNvSpPr>
            <a:spLocks noGrp="1"/>
          </p:cNvSpPr>
          <p:nvPr>
            <p:ph type="title"/>
          </p:nvPr>
        </p:nvSpPr>
        <p:spPr>
          <a:xfrm>
            <a:off x="2286001" y="274638"/>
            <a:ext cx="6400800" cy="114300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2853958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799" y="4406900"/>
            <a:ext cx="5522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971799" y="2906713"/>
            <a:ext cx="5522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6DEED-46A4-4CDA-B2FB-D218DDADA47D}"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13273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600200"/>
            <a:ext cx="32004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2526170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174875"/>
            <a:ext cx="3200400"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864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86400" y="2174875"/>
            <a:ext cx="3200400"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5F6DEED-46A4-4CDA-B2FB-D218DDADA47D}" type="datetimeFigureOut">
              <a:rPr lang="en-US" smtClean="0"/>
              <a:pPr/>
              <a:t>9/19/2011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155604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6DEED-46A4-4CDA-B2FB-D218DDADA47D}" type="datetimeFigureOut">
              <a:rPr lang="en-US" smtClean="0"/>
              <a:pPr/>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6186862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6DEED-46A4-4CDA-B2FB-D218DDADA47D}" type="datetimeFigureOut">
              <a:rPr lang="en-US" smtClean="0"/>
              <a:pPr/>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500393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3050"/>
            <a:ext cx="19050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0" y="1435100"/>
            <a:ext cx="1905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41537321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6DEED-46A4-4CDA-B2FB-D218DDADA47D}"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735C9-73DF-48C7-A34F-BCC37B9DFA3D}" type="slidenum">
              <a:rPr lang="en-US" smtClean="0"/>
              <a:pPr/>
              <a:t>‹#›</a:t>
            </a:fld>
            <a:endParaRPr lang="en-US"/>
          </a:p>
        </p:txBody>
      </p:sp>
    </p:spTree>
    <p:extLst>
      <p:ext uri="{BB962C8B-B14F-4D97-AF65-F5344CB8AC3E}">
        <p14:creationId xmlns="" xmlns:p14="http://schemas.microsoft.com/office/powerpoint/2010/main" val="34462863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media" Target="../media/LSLCVVTE.wmv"/><Relationship Id="rId2" Type="http://schemas.openxmlformats.org/officeDocument/2006/relationships/slideLayout" Target="../slideLayouts/slideLayout2.xml"/><Relationship Id="rId16" Type="http://schemas.openxmlformats.org/officeDocument/2006/relationships/video" Target="../media/LSLCVVTE.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water_drop_vert_short2_h264.mov">
            <a:hlinkClick r:id="" action="ppaction://media"/>
          </p:cNvPr>
          <p:cNvPicPr>
            <a:picLocks noChangeAspect="1"/>
          </p:cNvPicPr>
          <p:nvPr>
            <a:videoFile r:link="rId16"/>
            <p:extLst>
              <p:ext uri="{DAA4B4D4-6D71-4841-9C94-3DE7FCFB9230}">
                <p14:media xmlns="" xmlns:p14="http://schemas.microsoft.com/office/powerpoint/2010/main" r:embed="rId17"/>
              </p:ext>
            </p:extLst>
          </p:nvPr>
        </p:nvPicPr>
        <p:blipFill>
          <a:blip r:embed="rId18" cstate="print"/>
          <a:stretch>
            <a:fillRect/>
          </a:stretch>
        </p:blipFill>
        <p:spPr>
          <a:xfrm>
            <a:off x="-228600" y="-12963"/>
            <a:ext cx="238125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6DEED-46A4-4CDA-B2FB-D218DDADA47D}" type="datetimeFigureOut">
              <a:rPr lang="en-US" smtClean="0"/>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735C9-73DF-48C7-A34F-BCC37B9DFA3D}" type="slidenum">
              <a:rPr lang="en-US" smtClean="0"/>
              <a:pPr/>
              <a:t>‹#›</a:t>
            </a:fld>
            <a:endParaRPr lang="en-US"/>
          </a:p>
        </p:txBody>
      </p:sp>
      <p:sp>
        <p:nvSpPr>
          <p:cNvPr id="9" name="Freeform 8"/>
          <p:cNvSpPr/>
          <p:nvPr userDrawn="1"/>
        </p:nvSpPr>
        <p:spPr>
          <a:xfrm rot="16200000">
            <a:off x="5752146" y="2874474"/>
            <a:ext cx="6921126" cy="1104899"/>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5 w 9167891"/>
              <a:gd name="connsiteY0" fmla="*/ 206703 h 1905142"/>
              <a:gd name="connsiteX1" fmla="*/ 4813606 w 9167891"/>
              <a:gd name="connsiteY1" fmla="*/ 242989 h 1905142"/>
              <a:gd name="connsiteX2" fmla="*/ 9167891 w 9167891"/>
              <a:gd name="connsiteY2" fmla="*/ 286532 h 1905142"/>
              <a:gd name="connsiteX3" fmla="*/ 9146120 w 9167891"/>
              <a:gd name="connsiteY3" fmla="*/ 1904875 h 1905142"/>
              <a:gd name="connsiteX4" fmla="*/ 2120 w 9167891"/>
              <a:gd name="connsiteY4" fmla="*/ 1890361 h 1905142"/>
              <a:gd name="connsiteX5" fmla="*/ 16635 w 9167891"/>
              <a:gd name="connsiteY5" fmla="*/ 206703 h 1905142"/>
              <a:gd name="connsiteX0" fmla="*/ 16635 w 9167891"/>
              <a:gd name="connsiteY0" fmla="*/ 165450 h 1863889"/>
              <a:gd name="connsiteX1" fmla="*/ 5024064 w 9167891"/>
              <a:gd name="connsiteY1" fmla="*/ 375907 h 1863889"/>
              <a:gd name="connsiteX2" fmla="*/ 9167891 w 9167891"/>
              <a:gd name="connsiteY2" fmla="*/ 245279 h 1863889"/>
              <a:gd name="connsiteX3" fmla="*/ 9146120 w 9167891"/>
              <a:gd name="connsiteY3" fmla="*/ 1863622 h 1863889"/>
              <a:gd name="connsiteX4" fmla="*/ 2120 w 9167891"/>
              <a:gd name="connsiteY4" fmla="*/ 1849108 h 1863889"/>
              <a:gd name="connsiteX5" fmla="*/ 16635 w 9167891"/>
              <a:gd name="connsiteY5" fmla="*/ 165450 h 1863889"/>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09413 h 1807852"/>
              <a:gd name="connsiteX1" fmla="*/ 5024064 w 9167891"/>
              <a:gd name="connsiteY1" fmla="*/ 319870 h 1807852"/>
              <a:gd name="connsiteX2" fmla="*/ 9167891 w 9167891"/>
              <a:gd name="connsiteY2" fmla="*/ 189242 h 1807852"/>
              <a:gd name="connsiteX3" fmla="*/ 9146120 w 9167891"/>
              <a:gd name="connsiteY3" fmla="*/ 1807585 h 1807852"/>
              <a:gd name="connsiteX4" fmla="*/ 2120 w 9167891"/>
              <a:gd name="connsiteY4" fmla="*/ 1793071 h 1807852"/>
              <a:gd name="connsiteX5" fmla="*/ 16635 w 9167891"/>
              <a:gd name="connsiteY5" fmla="*/ 109413 h 1807852"/>
              <a:gd name="connsiteX0" fmla="*/ 16635 w 9167891"/>
              <a:gd name="connsiteY0" fmla="*/ 115457 h 1813896"/>
              <a:gd name="connsiteX1" fmla="*/ 5024064 w 9167891"/>
              <a:gd name="connsiteY1" fmla="*/ 325914 h 1813896"/>
              <a:gd name="connsiteX2" fmla="*/ 9167891 w 9167891"/>
              <a:gd name="connsiteY2" fmla="*/ 195286 h 1813896"/>
              <a:gd name="connsiteX3" fmla="*/ 9146120 w 9167891"/>
              <a:gd name="connsiteY3" fmla="*/ 1813629 h 1813896"/>
              <a:gd name="connsiteX4" fmla="*/ 2120 w 9167891"/>
              <a:gd name="connsiteY4" fmla="*/ 1799115 h 1813896"/>
              <a:gd name="connsiteX5" fmla="*/ 16635 w 9167891"/>
              <a:gd name="connsiteY5" fmla="*/ 115457 h 1813896"/>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33603 h 1832042"/>
              <a:gd name="connsiteX1" fmla="*/ 5024064 w 9167891"/>
              <a:gd name="connsiteY1" fmla="*/ 344060 h 1832042"/>
              <a:gd name="connsiteX2" fmla="*/ 9167891 w 9167891"/>
              <a:gd name="connsiteY2" fmla="*/ 213432 h 1832042"/>
              <a:gd name="connsiteX3" fmla="*/ 9146120 w 9167891"/>
              <a:gd name="connsiteY3" fmla="*/ 1831775 h 1832042"/>
              <a:gd name="connsiteX4" fmla="*/ 2120 w 9167891"/>
              <a:gd name="connsiteY4" fmla="*/ 1817261 h 1832042"/>
              <a:gd name="connsiteX5" fmla="*/ 16635 w 9167891"/>
              <a:gd name="connsiteY5" fmla="*/ 133603 h 1832042"/>
              <a:gd name="connsiteX0" fmla="*/ 16635 w 9167891"/>
              <a:gd name="connsiteY0" fmla="*/ 136781 h 1835220"/>
              <a:gd name="connsiteX1" fmla="*/ 5024064 w 9167891"/>
              <a:gd name="connsiteY1" fmla="*/ 347238 h 1835220"/>
              <a:gd name="connsiteX2" fmla="*/ 9167891 w 9167891"/>
              <a:gd name="connsiteY2" fmla="*/ 216610 h 1835220"/>
              <a:gd name="connsiteX3" fmla="*/ 9146120 w 9167891"/>
              <a:gd name="connsiteY3" fmla="*/ 1834953 h 1835220"/>
              <a:gd name="connsiteX4" fmla="*/ 2120 w 9167891"/>
              <a:gd name="connsiteY4" fmla="*/ 1820439 h 1835220"/>
              <a:gd name="connsiteX5" fmla="*/ 16635 w 9167891"/>
              <a:gd name="connsiteY5" fmla="*/ 136781 h 183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891" h="1835220">
                <a:moveTo>
                  <a:pt x="16635" y="136781"/>
                </a:moveTo>
                <a:cubicBezTo>
                  <a:pt x="1725692" y="442791"/>
                  <a:pt x="3571426" y="645990"/>
                  <a:pt x="5024064" y="347238"/>
                </a:cubicBezTo>
                <a:cubicBezTo>
                  <a:pt x="6476702" y="48486"/>
                  <a:pt x="7531406" y="-191001"/>
                  <a:pt x="9167891" y="216610"/>
                </a:cubicBezTo>
                <a:cubicBezTo>
                  <a:pt x="9157006" y="304906"/>
                  <a:pt x="9147290" y="1833119"/>
                  <a:pt x="9146120" y="1834953"/>
                </a:cubicBezTo>
                <a:cubicBezTo>
                  <a:pt x="9130201" y="1836787"/>
                  <a:pt x="-299" y="1828906"/>
                  <a:pt x="2120" y="1820439"/>
                </a:cubicBezTo>
                <a:cubicBezTo>
                  <a:pt x="-7751" y="1838191"/>
                  <a:pt x="20264" y="229914"/>
                  <a:pt x="16635" y="136781"/>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16200000">
            <a:off x="5826366" y="2902994"/>
            <a:ext cx="6978726" cy="1105458"/>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4 w 9189662"/>
              <a:gd name="connsiteY0" fmla="*/ 403197 h 1978841"/>
              <a:gd name="connsiteX1" fmla="*/ 4835377 w 9189662"/>
              <a:gd name="connsiteY1" fmla="*/ 316111 h 1978841"/>
              <a:gd name="connsiteX2" fmla="*/ 9189662 w 9189662"/>
              <a:gd name="connsiteY2" fmla="*/ 359654 h 1978841"/>
              <a:gd name="connsiteX3" fmla="*/ 9167891 w 9189662"/>
              <a:gd name="connsiteY3" fmla="*/ 1977997 h 1978841"/>
              <a:gd name="connsiteX4" fmla="*/ 2119 w 9189662"/>
              <a:gd name="connsiteY4" fmla="*/ 1970740 h 1978841"/>
              <a:gd name="connsiteX5" fmla="*/ 16634 w 9189662"/>
              <a:gd name="connsiteY5" fmla="*/ 403197 h 1978841"/>
              <a:gd name="connsiteX0" fmla="*/ 0 w 9173028"/>
              <a:gd name="connsiteY0" fmla="*/ 403197 h 1978841"/>
              <a:gd name="connsiteX1" fmla="*/ 4818743 w 9173028"/>
              <a:gd name="connsiteY1" fmla="*/ 316111 h 1978841"/>
              <a:gd name="connsiteX2" fmla="*/ 9173028 w 9173028"/>
              <a:gd name="connsiteY2" fmla="*/ 359654 h 1978841"/>
              <a:gd name="connsiteX3" fmla="*/ 9151257 w 9173028"/>
              <a:gd name="connsiteY3" fmla="*/ 1977997 h 1978841"/>
              <a:gd name="connsiteX4" fmla="*/ 7257 w 9173028"/>
              <a:gd name="connsiteY4" fmla="*/ 1970740 h 1978841"/>
              <a:gd name="connsiteX5" fmla="*/ 0 w 9173028"/>
              <a:gd name="connsiteY5" fmla="*/ 403197 h 1978841"/>
              <a:gd name="connsiteX0" fmla="*/ 3683 w 9176711"/>
              <a:gd name="connsiteY0" fmla="*/ 403197 h 1982201"/>
              <a:gd name="connsiteX1" fmla="*/ 4822426 w 9176711"/>
              <a:gd name="connsiteY1" fmla="*/ 316111 h 1982201"/>
              <a:gd name="connsiteX2" fmla="*/ 9176711 w 9176711"/>
              <a:gd name="connsiteY2" fmla="*/ 359654 h 1982201"/>
              <a:gd name="connsiteX3" fmla="*/ 9154940 w 9176711"/>
              <a:gd name="connsiteY3" fmla="*/ 1977997 h 1982201"/>
              <a:gd name="connsiteX4" fmla="*/ 3683 w 9176711"/>
              <a:gd name="connsiteY4" fmla="*/ 1977997 h 1982201"/>
              <a:gd name="connsiteX5" fmla="*/ 3683 w 9176711"/>
              <a:gd name="connsiteY5" fmla="*/ 403197 h 1982201"/>
              <a:gd name="connsiteX0" fmla="*/ 3683 w 9198512"/>
              <a:gd name="connsiteY0" fmla="*/ 403197 h 2043354"/>
              <a:gd name="connsiteX1" fmla="*/ 4822426 w 9198512"/>
              <a:gd name="connsiteY1" fmla="*/ 316111 h 2043354"/>
              <a:gd name="connsiteX2" fmla="*/ 9176711 w 9198512"/>
              <a:gd name="connsiteY2" fmla="*/ 359654 h 2043354"/>
              <a:gd name="connsiteX3" fmla="*/ 9198483 w 9198512"/>
              <a:gd name="connsiteY3" fmla="*/ 2043312 h 2043354"/>
              <a:gd name="connsiteX4" fmla="*/ 3683 w 9198512"/>
              <a:gd name="connsiteY4" fmla="*/ 1977997 h 2043354"/>
              <a:gd name="connsiteX5" fmla="*/ 3683 w 9198512"/>
              <a:gd name="connsiteY5" fmla="*/ 403197 h 2043354"/>
              <a:gd name="connsiteX0" fmla="*/ 30519 w 9225348"/>
              <a:gd name="connsiteY0" fmla="*/ 403197 h 2043359"/>
              <a:gd name="connsiteX1" fmla="*/ 4849262 w 9225348"/>
              <a:gd name="connsiteY1" fmla="*/ 316111 h 2043359"/>
              <a:gd name="connsiteX2" fmla="*/ 9203547 w 9225348"/>
              <a:gd name="connsiteY2" fmla="*/ 359654 h 2043359"/>
              <a:gd name="connsiteX3" fmla="*/ 9225319 w 9225348"/>
              <a:gd name="connsiteY3" fmla="*/ 2043312 h 2043359"/>
              <a:gd name="connsiteX4" fmla="*/ 1490 w 9225348"/>
              <a:gd name="connsiteY4" fmla="*/ 1985254 h 2043359"/>
              <a:gd name="connsiteX5" fmla="*/ 30519 w 9225348"/>
              <a:gd name="connsiteY5" fmla="*/ 403197 h 2043359"/>
              <a:gd name="connsiteX0" fmla="*/ 30519 w 9225348"/>
              <a:gd name="connsiteY0" fmla="*/ 351914 h 1992076"/>
              <a:gd name="connsiteX1" fmla="*/ 4849262 w 9225348"/>
              <a:gd name="connsiteY1" fmla="*/ 264828 h 1992076"/>
              <a:gd name="connsiteX2" fmla="*/ 9203547 w 9225348"/>
              <a:gd name="connsiteY2" fmla="*/ 308371 h 1992076"/>
              <a:gd name="connsiteX3" fmla="*/ 9225319 w 9225348"/>
              <a:gd name="connsiteY3" fmla="*/ 1992029 h 1992076"/>
              <a:gd name="connsiteX4" fmla="*/ 1490 w 9225348"/>
              <a:gd name="connsiteY4" fmla="*/ 1933971 h 1992076"/>
              <a:gd name="connsiteX5" fmla="*/ 30519 w 9225348"/>
              <a:gd name="connsiteY5" fmla="*/ 351914 h 1992076"/>
              <a:gd name="connsiteX0" fmla="*/ 30519 w 9225348"/>
              <a:gd name="connsiteY0" fmla="*/ 381901 h 2022063"/>
              <a:gd name="connsiteX1" fmla="*/ 4849262 w 9225348"/>
              <a:gd name="connsiteY1" fmla="*/ 294815 h 2022063"/>
              <a:gd name="connsiteX2" fmla="*/ 9203547 w 9225348"/>
              <a:gd name="connsiteY2" fmla="*/ 338358 h 2022063"/>
              <a:gd name="connsiteX3" fmla="*/ 9225319 w 9225348"/>
              <a:gd name="connsiteY3" fmla="*/ 2022016 h 2022063"/>
              <a:gd name="connsiteX4" fmla="*/ 1490 w 9225348"/>
              <a:gd name="connsiteY4" fmla="*/ 1963958 h 2022063"/>
              <a:gd name="connsiteX5" fmla="*/ 30519 w 9225348"/>
              <a:gd name="connsiteY5" fmla="*/ 381901 h 2022063"/>
              <a:gd name="connsiteX0" fmla="*/ 30519 w 9225348"/>
              <a:gd name="connsiteY0" fmla="*/ 372846 h 2013008"/>
              <a:gd name="connsiteX1" fmla="*/ 4849262 w 9225348"/>
              <a:gd name="connsiteY1" fmla="*/ 285760 h 2013008"/>
              <a:gd name="connsiteX2" fmla="*/ 9203547 w 9225348"/>
              <a:gd name="connsiteY2" fmla="*/ 329303 h 2013008"/>
              <a:gd name="connsiteX3" fmla="*/ 9225319 w 9225348"/>
              <a:gd name="connsiteY3" fmla="*/ 2012961 h 2013008"/>
              <a:gd name="connsiteX4" fmla="*/ 1490 w 9225348"/>
              <a:gd name="connsiteY4" fmla="*/ 1954903 h 2013008"/>
              <a:gd name="connsiteX5" fmla="*/ 30519 w 9225348"/>
              <a:gd name="connsiteY5" fmla="*/ 372846 h 20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5348" h="2013008">
                <a:moveTo>
                  <a:pt x="30519" y="372846"/>
                </a:moveTo>
                <a:cubicBezTo>
                  <a:pt x="2320148" y="628056"/>
                  <a:pt x="3559910" y="539760"/>
                  <a:pt x="4849262" y="285760"/>
                </a:cubicBezTo>
                <a:cubicBezTo>
                  <a:pt x="6138614" y="31760"/>
                  <a:pt x="8017005" y="-223451"/>
                  <a:pt x="9203547" y="329303"/>
                </a:cubicBezTo>
                <a:cubicBezTo>
                  <a:pt x="9192662" y="417599"/>
                  <a:pt x="9226489" y="2011127"/>
                  <a:pt x="9225319" y="2012961"/>
                </a:cubicBezTo>
                <a:cubicBezTo>
                  <a:pt x="9209400" y="2014795"/>
                  <a:pt x="-929" y="1963370"/>
                  <a:pt x="1490" y="1954903"/>
                </a:cubicBezTo>
                <a:cubicBezTo>
                  <a:pt x="-8381" y="1972655"/>
                  <a:pt x="34148" y="465979"/>
                  <a:pt x="30519" y="372846"/>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438400" y="1447800"/>
            <a:ext cx="62484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438401" y="274638"/>
            <a:ext cx="6248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332714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700"/>
                                        <p:tgtEl>
                                          <p:spTgt spid="9"/>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600"/>
                                        <p:tgtEl>
                                          <p:spTgt spid="3"/>
                                        </p:tgtEl>
                                      </p:cBhvr>
                                    </p:animEffect>
                                  </p:childTnLst>
                                </p:cTn>
                              </p:par>
                              <p:par>
                                <p:cTn id="14" presetID="1" presetClass="mediacall" presetSubtype="0" fill="hold" nodeType="withEffect">
                                  <p:stCondLst>
                                    <p:cond delay="0"/>
                                  </p:stCondLst>
                                  <p:childTnLst>
                                    <p:cmd type="call" cmd="playFrom(0.0)">
                                      <p:cBhvr>
                                        <p:cTn id="15" dur="96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with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bldLst>
      <p:bldP spid="9" grpId="0" animBg="1"/>
      <p:bldP spid="3" grpId="0">
        <p:tmplLst>
          <p:tmpl>
            <p:tnLst>
              <p:par>
                <p:cTn presetID="10" presetClass="entr" presetSubtype="0" fill="hold" nodeType="withEffect">
                  <p:stCondLst>
                    <p:cond delay="1900"/>
                  </p:stCondLst>
                  <p:childTnLst>
                    <p:set>
                      <p:cBhvr>
                        <p:cTn dur="1" fill="hold">
                          <p:stCondLst>
                            <p:cond delay="0"/>
                          </p:stCondLst>
                        </p:cTn>
                        <p:tgtEl>
                          <p:spTgt spid="3"/>
                        </p:tgtEl>
                        <p:attrNameLst>
                          <p:attrName>style.visibility</p:attrName>
                        </p:attrNameLst>
                      </p:cBhvr>
                      <p:to>
                        <p:strVal val="visible"/>
                      </p:to>
                    </p:set>
                    <p:animEffect transition="in" filter="fade">
                      <p:cBhvr>
                        <p:cTn dur="1600"/>
                        <p:tgtEl>
                          <p:spTgt spid="3"/>
                        </p:tgtEl>
                      </p:cBhvr>
                    </p:animEffect>
                  </p:childTnLst>
                </p:cTn>
              </p:par>
            </p:tnLst>
          </p:tmpl>
        </p:tmplLst>
      </p:bldP>
      <p:bldP spid="2" grpId="0"/>
    </p:bldLst>
  </p:timing>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266700" y="0"/>
            <a:ext cx="28575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6DEED-46A4-4CDA-B2FB-D218DDADA47D}" type="datetimeFigureOut">
              <a:rPr lang="en-US" smtClean="0"/>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735C9-73DF-48C7-A34F-BCC37B9DFA3D}" type="slidenum">
              <a:rPr lang="en-US" smtClean="0"/>
              <a:pPr/>
              <a:t>‹#›</a:t>
            </a:fld>
            <a:endParaRPr lang="en-US"/>
          </a:p>
        </p:txBody>
      </p:sp>
      <p:sp>
        <p:nvSpPr>
          <p:cNvPr id="9" name="Freeform 8"/>
          <p:cNvSpPr/>
          <p:nvPr userDrawn="1"/>
        </p:nvSpPr>
        <p:spPr>
          <a:xfrm rot="16200000">
            <a:off x="-1104142" y="2863588"/>
            <a:ext cx="6921126" cy="1104899"/>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5 w 9167891"/>
              <a:gd name="connsiteY0" fmla="*/ 206703 h 1905142"/>
              <a:gd name="connsiteX1" fmla="*/ 4813606 w 9167891"/>
              <a:gd name="connsiteY1" fmla="*/ 242989 h 1905142"/>
              <a:gd name="connsiteX2" fmla="*/ 9167891 w 9167891"/>
              <a:gd name="connsiteY2" fmla="*/ 286532 h 1905142"/>
              <a:gd name="connsiteX3" fmla="*/ 9146120 w 9167891"/>
              <a:gd name="connsiteY3" fmla="*/ 1904875 h 1905142"/>
              <a:gd name="connsiteX4" fmla="*/ 2120 w 9167891"/>
              <a:gd name="connsiteY4" fmla="*/ 1890361 h 1905142"/>
              <a:gd name="connsiteX5" fmla="*/ 16635 w 9167891"/>
              <a:gd name="connsiteY5" fmla="*/ 206703 h 1905142"/>
              <a:gd name="connsiteX0" fmla="*/ 16635 w 9167891"/>
              <a:gd name="connsiteY0" fmla="*/ 165450 h 1863889"/>
              <a:gd name="connsiteX1" fmla="*/ 5024064 w 9167891"/>
              <a:gd name="connsiteY1" fmla="*/ 375907 h 1863889"/>
              <a:gd name="connsiteX2" fmla="*/ 9167891 w 9167891"/>
              <a:gd name="connsiteY2" fmla="*/ 245279 h 1863889"/>
              <a:gd name="connsiteX3" fmla="*/ 9146120 w 9167891"/>
              <a:gd name="connsiteY3" fmla="*/ 1863622 h 1863889"/>
              <a:gd name="connsiteX4" fmla="*/ 2120 w 9167891"/>
              <a:gd name="connsiteY4" fmla="*/ 1849108 h 1863889"/>
              <a:gd name="connsiteX5" fmla="*/ 16635 w 9167891"/>
              <a:gd name="connsiteY5" fmla="*/ 165450 h 1863889"/>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232588 h 1931027"/>
              <a:gd name="connsiteX1" fmla="*/ 5024064 w 9167891"/>
              <a:gd name="connsiteY1" fmla="*/ 443045 h 1931027"/>
              <a:gd name="connsiteX2" fmla="*/ 9167891 w 9167891"/>
              <a:gd name="connsiteY2" fmla="*/ 312417 h 1931027"/>
              <a:gd name="connsiteX3" fmla="*/ 9146120 w 9167891"/>
              <a:gd name="connsiteY3" fmla="*/ 1930760 h 1931027"/>
              <a:gd name="connsiteX4" fmla="*/ 2120 w 9167891"/>
              <a:gd name="connsiteY4" fmla="*/ 1916246 h 1931027"/>
              <a:gd name="connsiteX5" fmla="*/ 16635 w 9167891"/>
              <a:gd name="connsiteY5" fmla="*/ 232588 h 1931027"/>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09413 h 1807852"/>
              <a:gd name="connsiteX1" fmla="*/ 5024064 w 9167891"/>
              <a:gd name="connsiteY1" fmla="*/ 319870 h 1807852"/>
              <a:gd name="connsiteX2" fmla="*/ 9167891 w 9167891"/>
              <a:gd name="connsiteY2" fmla="*/ 189242 h 1807852"/>
              <a:gd name="connsiteX3" fmla="*/ 9146120 w 9167891"/>
              <a:gd name="connsiteY3" fmla="*/ 1807585 h 1807852"/>
              <a:gd name="connsiteX4" fmla="*/ 2120 w 9167891"/>
              <a:gd name="connsiteY4" fmla="*/ 1793071 h 1807852"/>
              <a:gd name="connsiteX5" fmla="*/ 16635 w 9167891"/>
              <a:gd name="connsiteY5" fmla="*/ 109413 h 1807852"/>
              <a:gd name="connsiteX0" fmla="*/ 16635 w 9167891"/>
              <a:gd name="connsiteY0" fmla="*/ 115457 h 1813896"/>
              <a:gd name="connsiteX1" fmla="*/ 5024064 w 9167891"/>
              <a:gd name="connsiteY1" fmla="*/ 325914 h 1813896"/>
              <a:gd name="connsiteX2" fmla="*/ 9167891 w 9167891"/>
              <a:gd name="connsiteY2" fmla="*/ 195286 h 1813896"/>
              <a:gd name="connsiteX3" fmla="*/ 9146120 w 9167891"/>
              <a:gd name="connsiteY3" fmla="*/ 1813629 h 1813896"/>
              <a:gd name="connsiteX4" fmla="*/ 2120 w 9167891"/>
              <a:gd name="connsiteY4" fmla="*/ 1799115 h 1813896"/>
              <a:gd name="connsiteX5" fmla="*/ 16635 w 9167891"/>
              <a:gd name="connsiteY5" fmla="*/ 115457 h 1813896"/>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11406 h 1809845"/>
              <a:gd name="connsiteX1" fmla="*/ 5024064 w 9167891"/>
              <a:gd name="connsiteY1" fmla="*/ 321863 h 1809845"/>
              <a:gd name="connsiteX2" fmla="*/ 9167891 w 9167891"/>
              <a:gd name="connsiteY2" fmla="*/ 191235 h 1809845"/>
              <a:gd name="connsiteX3" fmla="*/ 9146120 w 9167891"/>
              <a:gd name="connsiteY3" fmla="*/ 1809578 h 1809845"/>
              <a:gd name="connsiteX4" fmla="*/ 2120 w 9167891"/>
              <a:gd name="connsiteY4" fmla="*/ 1795064 h 1809845"/>
              <a:gd name="connsiteX5" fmla="*/ 16635 w 9167891"/>
              <a:gd name="connsiteY5" fmla="*/ 111406 h 1809845"/>
              <a:gd name="connsiteX0" fmla="*/ 16635 w 9167891"/>
              <a:gd name="connsiteY0" fmla="*/ 133603 h 1832042"/>
              <a:gd name="connsiteX1" fmla="*/ 5024064 w 9167891"/>
              <a:gd name="connsiteY1" fmla="*/ 344060 h 1832042"/>
              <a:gd name="connsiteX2" fmla="*/ 9167891 w 9167891"/>
              <a:gd name="connsiteY2" fmla="*/ 213432 h 1832042"/>
              <a:gd name="connsiteX3" fmla="*/ 9146120 w 9167891"/>
              <a:gd name="connsiteY3" fmla="*/ 1831775 h 1832042"/>
              <a:gd name="connsiteX4" fmla="*/ 2120 w 9167891"/>
              <a:gd name="connsiteY4" fmla="*/ 1817261 h 1832042"/>
              <a:gd name="connsiteX5" fmla="*/ 16635 w 9167891"/>
              <a:gd name="connsiteY5" fmla="*/ 133603 h 1832042"/>
              <a:gd name="connsiteX0" fmla="*/ 16635 w 9167891"/>
              <a:gd name="connsiteY0" fmla="*/ 136781 h 1835220"/>
              <a:gd name="connsiteX1" fmla="*/ 5024064 w 9167891"/>
              <a:gd name="connsiteY1" fmla="*/ 347238 h 1835220"/>
              <a:gd name="connsiteX2" fmla="*/ 9167891 w 9167891"/>
              <a:gd name="connsiteY2" fmla="*/ 216610 h 1835220"/>
              <a:gd name="connsiteX3" fmla="*/ 9146120 w 9167891"/>
              <a:gd name="connsiteY3" fmla="*/ 1834953 h 1835220"/>
              <a:gd name="connsiteX4" fmla="*/ 2120 w 9167891"/>
              <a:gd name="connsiteY4" fmla="*/ 1820439 h 1835220"/>
              <a:gd name="connsiteX5" fmla="*/ 16635 w 9167891"/>
              <a:gd name="connsiteY5" fmla="*/ 136781 h 183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891" h="1835220">
                <a:moveTo>
                  <a:pt x="16635" y="136781"/>
                </a:moveTo>
                <a:cubicBezTo>
                  <a:pt x="1725692" y="442791"/>
                  <a:pt x="3571426" y="645990"/>
                  <a:pt x="5024064" y="347238"/>
                </a:cubicBezTo>
                <a:cubicBezTo>
                  <a:pt x="6476702" y="48486"/>
                  <a:pt x="7531406" y="-191001"/>
                  <a:pt x="9167891" y="216610"/>
                </a:cubicBezTo>
                <a:cubicBezTo>
                  <a:pt x="9157006" y="304906"/>
                  <a:pt x="9147290" y="1833119"/>
                  <a:pt x="9146120" y="1834953"/>
                </a:cubicBezTo>
                <a:cubicBezTo>
                  <a:pt x="9130201" y="1836787"/>
                  <a:pt x="-299" y="1828906"/>
                  <a:pt x="2120" y="1820439"/>
                </a:cubicBezTo>
                <a:cubicBezTo>
                  <a:pt x="-7751" y="1838191"/>
                  <a:pt x="20264" y="229914"/>
                  <a:pt x="16635" y="136781"/>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16200000">
            <a:off x="-1029922" y="2892108"/>
            <a:ext cx="6978726" cy="1105458"/>
          </a:xfrm>
          <a:custGeom>
            <a:avLst/>
            <a:gdLst>
              <a:gd name="connsiteX0" fmla="*/ 886895 w 10915600"/>
              <a:gd name="connsiteY0" fmla="*/ 180958 h 1947368"/>
              <a:gd name="connsiteX1" fmla="*/ 5705638 w 10915600"/>
              <a:gd name="connsiteY1" fmla="*/ 93872 h 1947368"/>
              <a:gd name="connsiteX2" fmla="*/ 10059923 w 10915600"/>
              <a:gd name="connsiteY2" fmla="*/ 137415 h 1947368"/>
              <a:gd name="connsiteX3" fmla="*/ 10038152 w 10915600"/>
              <a:gd name="connsiteY3" fmla="*/ 1755758 h 1947368"/>
              <a:gd name="connsiteX4" fmla="*/ 894152 w 10915600"/>
              <a:gd name="connsiteY4" fmla="*/ 1741244 h 1947368"/>
              <a:gd name="connsiteX5" fmla="*/ 886895 w 1091560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770055 w 10798760"/>
              <a:gd name="connsiteY0" fmla="*/ 180958 h 1947368"/>
              <a:gd name="connsiteX1" fmla="*/ 5588798 w 10798760"/>
              <a:gd name="connsiteY1" fmla="*/ 93872 h 1947368"/>
              <a:gd name="connsiteX2" fmla="*/ 9943083 w 10798760"/>
              <a:gd name="connsiteY2" fmla="*/ 137415 h 1947368"/>
              <a:gd name="connsiteX3" fmla="*/ 9921312 w 10798760"/>
              <a:gd name="connsiteY3" fmla="*/ 1755758 h 1947368"/>
              <a:gd name="connsiteX4" fmla="*/ 777312 w 10798760"/>
              <a:gd name="connsiteY4" fmla="*/ 1741244 h 1947368"/>
              <a:gd name="connsiteX5" fmla="*/ 770055 w 10798760"/>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670079 w 10698784"/>
              <a:gd name="connsiteY0" fmla="*/ 180958 h 1947368"/>
              <a:gd name="connsiteX1" fmla="*/ 5488822 w 10698784"/>
              <a:gd name="connsiteY1" fmla="*/ 93872 h 1947368"/>
              <a:gd name="connsiteX2" fmla="*/ 9843107 w 10698784"/>
              <a:gd name="connsiteY2" fmla="*/ 137415 h 1947368"/>
              <a:gd name="connsiteX3" fmla="*/ 9821336 w 10698784"/>
              <a:gd name="connsiteY3" fmla="*/ 1755758 h 1947368"/>
              <a:gd name="connsiteX4" fmla="*/ 677336 w 10698784"/>
              <a:gd name="connsiteY4" fmla="*/ 1741244 h 1947368"/>
              <a:gd name="connsiteX5" fmla="*/ 670079 w 10698784"/>
              <a:gd name="connsiteY5" fmla="*/ 180958 h 1947368"/>
              <a:gd name="connsiteX0" fmla="*/ 0 w 10028705"/>
              <a:gd name="connsiteY0" fmla="*/ 180958 h 1947368"/>
              <a:gd name="connsiteX1" fmla="*/ 4818743 w 10028705"/>
              <a:gd name="connsiteY1" fmla="*/ 93872 h 1947368"/>
              <a:gd name="connsiteX2" fmla="*/ 9173028 w 10028705"/>
              <a:gd name="connsiteY2" fmla="*/ 137415 h 1947368"/>
              <a:gd name="connsiteX3" fmla="*/ 9151257 w 10028705"/>
              <a:gd name="connsiteY3" fmla="*/ 1755758 h 1947368"/>
              <a:gd name="connsiteX4" fmla="*/ 7257 w 10028705"/>
              <a:gd name="connsiteY4" fmla="*/ 1741244 h 1947368"/>
              <a:gd name="connsiteX5" fmla="*/ 0 w 10028705"/>
              <a:gd name="connsiteY5" fmla="*/ 180958 h 1947368"/>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872714"/>
              <a:gd name="connsiteX1" fmla="*/ 4818743 w 10028705"/>
              <a:gd name="connsiteY1" fmla="*/ 93872 h 1872714"/>
              <a:gd name="connsiteX2" fmla="*/ 9173028 w 10028705"/>
              <a:gd name="connsiteY2" fmla="*/ 137415 h 1872714"/>
              <a:gd name="connsiteX3" fmla="*/ 9151257 w 10028705"/>
              <a:gd name="connsiteY3" fmla="*/ 1755758 h 1872714"/>
              <a:gd name="connsiteX4" fmla="*/ 7257 w 10028705"/>
              <a:gd name="connsiteY4" fmla="*/ 1741244 h 1872714"/>
              <a:gd name="connsiteX5" fmla="*/ 0 w 10028705"/>
              <a:gd name="connsiteY5" fmla="*/ 180958 h 1872714"/>
              <a:gd name="connsiteX0" fmla="*/ 0 w 10028705"/>
              <a:gd name="connsiteY0" fmla="*/ 180958 h 1756025"/>
              <a:gd name="connsiteX1" fmla="*/ 4818743 w 10028705"/>
              <a:gd name="connsiteY1" fmla="*/ 93872 h 1756025"/>
              <a:gd name="connsiteX2" fmla="*/ 9173028 w 10028705"/>
              <a:gd name="connsiteY2" fmla="*/ 137415 h 1756025"/>
              <a:gd name="connsiteX3" fmla="*/ 9151257 w 10028705"/>
              <a:gd name="connsiteY3" fmla="*/ 1755758 h 1756025"/>
              <a:gd name="connsiteX4" fmla="*/ 7257 w 10028705"/>
              <a:gd name="connsiteY4" fmla="*/ 1741244 h 1756025"/>
              <a:gd name="connsiteX5" fmla="*/ 0 w 10028705"/>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488658"/>
              <a:gd name="connsiteY0" fmla="*/ 180958 h 1756025"/>
              <a:gd name="connsiteX1" fmla="*/ 4818743 w 9488658"/>
              <a:gd name="connsiteY1" fmla="*/ 93872 h 1756025"/>
              <a:gd name="connsiteX2" fmla="*/ 9173028 w 9488658"/>
              <a:gd name="connsiteY2" fmla="*/ 137415 h 1756025"/>
              <a:gd name="connsiteX3" fmla="*/ 9151257 w 9488658"/>
              <a:gd name="connsiteY3" fmla="*/ 1755758 h 1756025"/>
              <a:gd name="connsiteX4" fmla="*/ 7257 w 9488658"/>
              <a:gd name="connsiteY4" fmla="*/ 1741244 h 1756025"/>
              <a:gd name="connsiteX5" fmla="*/ 0 w 9488658"/>
              <a:gd name="connsiteY5" fmla="*/ 180958 h 1756025"/>
              <a:gd name="connsiteX0" fmla="*/ 0 w 9173028"/>
              <a:gd name="connsiteY0" fmla="*/ 180958 h 1756025"/>
              <a:gd name="connsiteX1" fmla="*/ 4818743 w 9173028"/>
              <a:gd name="connsiteY1" fmla="*/ 93872 h 1756025"/>
              <a:gd name="connsiteX2" fmla="*/ 9173028 w 9173028"/>
              <a:gd name="connsiteY2" fmla="*/ 137415 h 1756025"/>
              <a:gd name="connsiteX3" fmla="*/ 9151257 w 9173028"/>
              <a:gd name="connsiteY3" fmla="*/ 1755758 h 1756025"/>
              <a:gd name="connsiteX4" fmla="*/ 7257 w 9173028"/>
              <a:gd name="connsiteY4" fmla="*/ 1741244 h 1756025"/>
              <a:gd name="connsiteX5" fmla="*/ 0 w 9173028"/>
              <a:gd name="connsiteY5" fmla="*/ 180958 h 1756025"/>
              <a:gd name="connsiteX0" fmla="*/ 0 w 9173028"/>
              <a:gd name="connsiteY0" fmla="*/ 389689 h 1964756"/>
              <a:gd name="connsiteX1" fmla="*/ 4818743 w 9173028"/>
              <a:gd name="connsiteY1" fmla="*/ 302603 h 1964756"/>
              <a:gd name="connsiteX2" fmla="*/ 9173028 w 9173028"/>
              <a:gd name="connsiteY2" fmla="*/ 346146 h 1964756"/>
              <a:gd name="connsiteX3" fmla="*/ 9151257 w 9173028"/>
              <a:gd name="connsiteY3" fmla="*/ 1964489 h 1964756"/>
              <a:gd name="connsiteX4" fmla="*/ 7257 w 9173028"/>
              <a:gd name="connsiteY4" fmla="*/ 1949975 h 1964756"/>
              <a:gd name="connsiteX5" fmla="*/ 0 w 9173028"/>
              <a:gd name="connsiteY5" fmla="*/ 389689 h 1964756"/>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26682 h 2001749"/>
              <a:gd name="connsiteX1" fmla="*/ 4818743 w 9173028"/>
              <a:gd name="connsiteY1" fmla="*/ 339596 h 2001749"/>
              <a:gd name="connsiteX2" fmla="*/ 9173028 w 9173028"/>
              <a:gd name="connsiteY2" fmla="*/ 383139 h 2001749"/>
              <a:gd name="connsiteX3" fmla="*/ 9151257 w 9173028"/>
              <a:gd name="connsiteY3" fmla="*/ 2001482 h 2001749"/>
              <a:gd name="connsiteX4" fmla="*/ 7257 w 9173028"/>
              <a:gd name="connsiteY4" fmla="*/ 1986968 h 2001749"/>
              <a:gd name="connsiteX5" fmla="*/ 0 w 9173028"/>
              <a:gd name="connsiteY5" fmla="*/ 426682 h 2001749"/>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453487 h 2028554"/>
              <a:gd name="connsiteX1" fmla="*/ 4818743 w 9173028"/>
              <a:gd name="connsiteY1" fmla="*/ 366401 h 2028554"/>
              <a:gd name="connsiteX2" fmla="*/ 9173028 w 9173028"/>
              <a:gd name="connsiteY2" fmla="*/ 409944 h 2028554"/>
              <a:gd name="connsiteX3" fmla="*/ 9151257 w 9173028"/>
              <a:gd name="connsiteY3" fmla="*/ 2028287 h 2028554"/>
              <a:gd name="connsiteX4" fmla="*/ 7257 w 9173028"/>
              <a:gd name="connsiteY4" fmla="*/ 2013773 h 2028554"/>
              <a:gd name="connsiteX5" fmla="*/ 0 w 9173028"/>
              <a:gd name="connsiteY5" fmla="*/ 453487 h 2028554"/>
              <a:gd name="connsiteX0" fmla="*/ 0 w 9173028"/>
              <a:gd name="connsiteY0" fmla="*/ 388713 h 1963780"/>
              <a:gd name="connsiteX1" fmla="*/ 4818743 w 9173028"/>
              <a:gd name="connsiteY1" fmla="*/ 301627 h 1963780"/>
              <a:gd name="connsiteX2" fmla="*/ 9173028 w 9173028"/>
              <a:gd name="connsiteY2" fmla="*/ 345170 h 1963780"/>
              <a:gd name="connsiteX3" fmla="*/ 9151257 w 9173028"/>
              <a:gd name="connsiteY3" fmla="*/ 1963513 h 1963780"/>
              <a:gd name="connsiteX4" fmla="*/ 7257 w 9173028"/>
              <a:gd name="connsiteY4" fmla="*/ 1948999 h 1963780"/>
              <a:gd name="connsiteX5" fmla="*/ 0 w 9173028"/>
              <a:gd name="connsiteY5" fmla="*/ 388713 h 1963780"/>
              <a:gd name="connsiteX0" fmla="*/ 0 w 9173028"/>
              <a:gd name="connsiteY0" fmla="*/ 358298 h 1933365"/>
              <a:gd name="connsiteX1" fmla="*/ 4818743 w 9173028"/>
              <a:gd name="connsiteY1" fmla="*/ 271212 h 1933365"/>
              <a:gd name="connsiteX2" fmla="*/ 9173028 w 9173028"/>
              <a:gd name="connsiteY2" fmla="*/ 314755 h 1933365"/>
              <a:gd name="connsiteX3" fmla="*/ 9151257 w 9173028"/>
              <a:gd name="connsiteY3" fmla="*/ 1933098 h 1933365"/>
              <a:gd name="connsiteX4" fmla="*/ 7257 w 9173028"/>
              <a:gd name="connsiteY4" fmla="*/ 1918584 h 1933365"/>
              <a:gd name="connsiteX5" fmla="*/ 0 w 9173028"/>
              <a:gd name="connsiteY5" fmla="*/ 358298 h 1933365"/>
              <a:gd name="connsiteX0" fmla="*/ 0 w 9173028"/>
              <a:gd name="connsiteY0" fmla="*/ 370896 h 1945963"/>
              <a:gd name="connsiteX1" fmla="*/ 4818743 w 9173028"/>
              <a:gd name="connsiteY1" fmla="*/ 283810 h 1945963"/>
              <a:gd name="connsiteX2" fmla="*/ 9173028 w 9173028"/>
              <a:gd name="connsiteY2" fmla="*/ 327353 h 1945963"/>
              <a:gd name="connsiteX3" fmla="*/ 9151257 w 9173028"/>
              <a:gd name="connsiteY3" fmla="*/ 1945696 h 1945963"/>
              <a:gd name="connsiteX4" fmla="*/ 7257 w 9173028"/>
              <a:gd name="connsiteY4" fmla="*/ 1931182 h 1945963"/>
              <a:gd name="connsiteX5" fmla="*/ 0 w 9173028"/>
              <a:gd name="connsiteY5" fmla="*/ 370896 h 1945963"/>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0 w 9173028"/>
              <a:gd name="connsiteY0" fmla="*/ 403197 h 1978264"/>
              <a:gd name="connsiteX1" fmla="*/ 4818743 w 9173028"/>
              <a:gd name="connsiteY1" fmla="*/ 316111 h 1978264"/>
              <a:gd name="connsiteX2" fmla="*/ 9173028 w 9173028"/>
              <a:gd name="connsiteY2" fmla="*/ 359654 h 1978264"/>
              <a:gd name="connsiteX3" fmla="*/ 9151257 w 9173028"/>
              <a:gd name="connsiteY3" fmla="*/ 1977997 h 1978264"/>
              <a:gd name="connsiteX4" fmla="*/ 7257 w 9173028"/>
              <a:gd name="connsiteY4" fmla="*/ 1963483 h 1978264"/>
              <a:gd name="connsiteX5" fmla="*/ 0 w 9173028"/>
              <a:gd name="connsiteY5" fmla="*/ 403197 h 1978264"/>
              <a:gd name="connsiteX0" fmla="*/ 16634 w 9189662"/>
              <a:gd name="connsiteY0" fmla="*/ 403197 h 1978841"/>
              <a:gd name="connsiteX1" fmla="*/ 4835377 w 9189662"/>
              <a:gd name="connsiteY1" fmla="*/ 316111 h 1978841"/>
              <a:gd name="connsiteX2" fmla="*/ 9189662 w 9189662"/>
              <a:gd name="connsiteY2" fmla="*/ 359654 h 1978841"/>
              <a:gd name="connsiteX3" fmla="*/ 9167891 w 9189662"/>
              <a:gd name="connsiteY3" fmla="*/ 1977997 h 1978841"/>
              <a:gd name="connsiteX4" fmla="*/ 2119 w 9189662"/>
              <a:gd name="connsiteY4" fmla="*/ 1970740 h 1978841"/>
              <a:gd name="connsiteX5" fmla="*/ 16634 w 9189662"/>
              <a:gd name="connsiteY5" fmla="*/ 403197 h 1978841"/>
              <a:gd name="connsiteX0" fmla="*/ 0 w 9173028"/>
              <a:gd name="connsiteY0" fmla="*/ 403197 h 1978841"/>
              <a:gd name="connsiteX1" fmla="*/ 4818743 w 9173028"/>
              <a:gd name="connsiteY1" fmla="*/ 316111 h 1978841"/>
              <a:gd name="connsiteX2" fmla="*/ 9173028 w 9173028"/>
              <a:gd name="connsiteY2" fmla="*/ 359654 h 1978841"/>
              <a:gd name="connsiteX3" fmla="*/ 9151257 w 9173028"/>
              <a:gd name="connsiteY3" fmla="*/ 1977997 h 1978841"/>
              <a:gd name="connsiteX4" fmla="*/ 7257 w 9173028"/>
              <a:gd name="connsiteY4" fmla="*/ 1970740 h 1978841"/>
              <a:gd name="connsiteX5" fmla="*/ 0 w 9173028"/>
              <a:gd name="connsiteY5" fmla="*/ 403197 h 1978841"/>
              <a:gd name="connsiteX0" fmla="*/ 3683 w 9176711"/>
              <a:gd name="connsiteY0" fmla="*/ 403197 h 1982201"/>
              <a:gd name="connsiteX1" fmla="*/ 4822426 w 9176711"/>
              <a:gd name="connsiteY1" fmla="*/ 316111 h 1982201"/>
              <a:gd name="connsiteX2" fmla="*/ 9176711 w 9176711"/>
              <a:gd name="connsiteY2" fmla="*/ 359654 h 1982201"/>
              <a:gd name="connsiteX3" fmla="*/ 9154940 w 9176711"/>
              <a:gd name="connsiteY3" fmla="*/ 1977997 h 1982201"/>
              <a:gd name="connsiteX4" fmla="*/ 3683 w 9176711"/>
              <a:gd name="connsiteY4" fmla="*/ 1977997 h 1982201"/>
              <a:gd name="connsiteX5" fmla="*/ 3683 w 9176711"/>
              <a:gd name="connsiteY5" fmla="*/ 403197 h 1982201"/>
              <a:gd name="connsiteX0" fmla="*/ 3683 w 9198512"/>
              <a:gd name="connsiteY0" fmla="*/ 403197 h 2043354"/>
              <a:gd name="connsiteX1" fmla="*/ 4822426 w 9198512"/>
              <a:gd name="connsiteY1" fmla="*/ 316111 h 2043354"/>
              <a:gd name="connsiteX2" fmla="*/ 9176711 w 9198512"/>
              <a:gd name="connsiteY2" fmla="*/ 359654 h 2043354"/>
              <a:gd name="connsiteX3" fmla="*/ 9198483 w 9198512"/>
              <a:gd name="connsiteY3" fmla="*/ 2043312 h 2043354"/>
              <a:gd name="connsiteX4" fmla="*/ 3683 w 9198512"/>
              <a:gd name="connsiteY4" fmla="*/ 1977997 h 2043354"/>
              <a:gd name="connsiteX5" fmla="*/ 3683 w 9198512"/>
              <a:gd name="connsiteY5" fmla="*/ 403197 h 2043354"/>
              <a:gd name="connsiteX0" fmla="*/ 30519 w 9225348"/>
              <a:gd name="connsiteY0" fmla="*/ 403197 h 2043359"/>
              <a:gd name="connsiteX1" fmla="*/ 4849262 w 9225348"/>
              <a:gd name="connsiteY1" fmla="*/ 316111 h 2043359"/>
              <a:gd name="connsiteX2" fmla="*/ 9203547 w 9225348"/>
              <a:gd name="connsiteY2" fmla="*/ 359654 h 2043359"/>
              <a:gd name="connsiteX3" fmla="*/ 9225319 w 9225348"/>
              <a:gd name="connsiteY3" fmla="*/ 2043312 h 2043359"/>
              <a:gd name="connsiteX4" fmla="*/ 1490 w 9225348"/>
              <a:gd name="connsiteY4" fmla="*/ 1985254 h 2043359"/>
              <a:gd name="connsiteX5" fmla="*/ 30519 w 9225348"/>
              <a:gd name="connsiteY5" fmla="*/ 403197 h 2043359"/>
              <a:gd name="connsiteX0" fmla="*/ 30519 w 9225348"/>
              <a:gd name="connsiteY0" fmla="*/ 351914 h 1992076"/>
              <a:gd name="connsiteX1" fmla="*/ 4849262 w 9225348"/>
              <a:gd name="connsiteY1" fmla="*/ 264828 h 1992076"/>
              <a:gd name="connsiteX2" fmla="*/ 9203547 w 9225348"/>
              <a:gd name="connsiteY2" fmla="*/ 308371 h 1992076"/>
              <a:gd name="connsiteX3" fmla="*/ 9225319 w 9225348"/>
              <a:gd name="connsiteY3" fmla="*/ 1992029 h 1992076"/>
              <a:gd name="connsiteX4" fmla="*/ 1490 w 9225348"/>
              <a:gd name="connsiteY4" fmla="*/ 1933971 h 1992076"/>
              <a:gd name="connsiteX5" fmla="*/ 30519 w 9225348"/>
              <a:gd name="connsiteY5" fmla="*/ 351914 h 1992076"/>
              <a:gd name="connsiteX0" fmla="*/ 30519 w 9225348"/>
              <a:gd name="connsiteY0" fmla="*/ 381901 h 2022063"/>
              <a:gd name="connsiteX1" fmla="*/ 4849262 w 9225348"/>
              <a:gd name="connsiteY1" fmla="*/ 294815 h 2022063"/>
              <a:gd name="connsiteX2" fmla="*/ 9203547 w 9225348"/>
              <a:gd name="connsiteY2" fmla="*/ 338358 h 2022063"/>
              <a:gd name="connsiteX3" fmla="*/ 9225319 w 9225348"/>
              <a:gd name="connsiteY3" fmla="*/ 2022016 h 2022063"/>
              <a:gd name="connsiteX4" fmla="*/ 1490 w 9225348"/>
              <a:gd name="connsiteY4" fmla="*/ 1963958 h 2022063"/>
              <a:gd name="connsiteX5" fmla="*/ 30519 w 9225348"/>
              <a:gd name="connsiteY5" fmla="*/ 381901 h 2022063"/>
              <a:gd name="connsiteX0" fmla="*/ 30519 w 9225348"/>
              <a:gd name="connsiteY0" fmla="*/ 372846 h 2013008"/>
              <a:gd name="connsiteX1" fmla="*/ 4849262 w 9225348"/>
              <a:gd name="connsiteY1" fmla="*/ 285760 h 2013008"/>
              <a:gd name="connsiteX2" fmla="*/ 9203547 w 9225348"/>
              <a:gd name="connsiteY2" fmla="*/ 329303 h 2013008"/>
              <a:gd name="connsiteX3" fmla="*/ 9225319 w 9225348"/>
              <a:gd name="connsiteY3" fmla="*/ 2012961 h 2013008"/>
              <a:gd name="connsiteX4" fmla="*/ 1490 w 9225348"/>
              <a:gd name="connsiteY4" fmla="*/ 1954903 h 2013008"/>
              <a:gd name="connsiteX5" fmla="*/ 30519 w 9225348"/>
              <a:gd name="connsiteY5" fmla="*/ 372846 h 20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5348" h="2013008">
                <a:moveTo>
                  <a:pt x="30519" y="372846"/>
                </a:moveTo>
                <a:cubicBezTo>
                  <a:pt x="2320148" y="628056"/>
                  <a:pt x="3559910" y="539760"/>
                  <a:pt x="4849262" y="285760"/>
                </a:cubicBezTo>
                <a:cubicBezTo>
                  <a:pt x="6138614" y="31760"/>
                  <a:pt x="8017005" y="-223451"/>
                  <a:pt x="9203547" y="329303"/>
                </a:cubicBezTo>
                <a:cubicBezTo>
                  <a:pt x="9192662" y="417599"/>
                  <a:pt x="9226489" y="2011127"/>
                  <a:pt x="9225319" y="2012961"/>
                </a:cubicBezTo>
                <a:cubicBezTo>
                  <a:pt x="9209400" y="2014795"/>
                  <a:pt x="-929" y="1963370"/>
                  <a:pt x="1490" y="1954903"/>
                </a:cubicBezTo>
                <a:cubicBezTo>
                  <a:pt x="-8381" y="1972655"/>
                  <a:pt x="34148" y="465979"/>
                  <a:pt x="30519" y="372846"/>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286000" y="1447800"/>
            <a:ext cx="64008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286001" y="274638"/>
            <a:ext cx="6400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26205473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fontScale="90000"/>
          </a:bodyPr>
          <a:lstStyle/>
          <a:p>
            <a:r>
              <a:rPr lang="en-US" sz="4800" dirty="0" smtClean="0"/>
              <a:t/>
            </a:r>
            <a:br>
              <a:rPr lang="en-US" sz="4800" dirty="0" smtClean="0"/>
            </a:br>
            <a:r>
              <a:rPr lang="en-US" sz="4800" dirty="0" smtClean="0"/>
              <a:t>Oil Recycling Project</a:t>
            </a:r>
            <a:endParaRPr lang="en-US" sz="4800" dirty="0"/>
          </a:p>
        </p:txBody>
      </p:sp>
      <p:sp>
        <p:nvSpPr>
          <p:cNvPr id="3" name="Subtitle 2"/>
          <p:cNvSpPr>
            <a:spLocks noGrp="1"/>
          </p:cNvSpPr>
          <p:nvPr>
            <p:ph type="subTitle" idx="1"/>
          </p:nvPr>
        </p:nvSpPr>
        <p:spPr/>
        <p:txBody>
          <a:bodyPr>
            <a:noAutofit/>
          </a:bodyPr>
          <a:lstStyle/>
          <a:p>
            <a:r>
              <a:rPr lang="en-US" dirty="0" smtClean="0"/>
              <a:t>Sustainable Education for our Future</a:t>
            </a:r>
          </a:p>
          <a:p>
            <a:r>
              <a:rPr lang="en-US" dirty="0" smtClean="0"/>
              <a:t>St. Catherine Community School</a:t>
            </a:r>
          </a:p>
        </p:txBody>
      </p:sp>
      <p:pic>
        <p:nvPicPr>
          <p:cNvPr id="4" name="Picture 3" descr="logo.png"/>
          <p:cNvPicPr>
            <a:picLocks noChangeAspect="1"/>
          </p:cNvPicPr>
          <p:nvPr/>
        </p:nvPicPr>
        <p:blipFill>
          <a:blip r:embed="rId2" cstate="print"/>
          <a:stretch>
            <a:fillRect/>
          </a:stretch>
        </p:blipFill>
        <p:spPr>
          <a:xfrm>
            <a:off x="487374" y="5638800"/>
            <a:ext cx="2941625" cy="809716"/>
          </a:xfrm>
          <a:prstGeom prst="rect">
            <a:avLst/>
          </a:prstGeom>
        </p:spPr>
      </p:pic>
    </p:spTree>
    <p:extLst>
      <p:ext uri="{BB962C8B-B14F-4D97-AF65-F5344CB8AC3E}">
        <p14:creationId xmlns="" xmlns:p14="http://schemas.microsoft.com/office/powerpoint/2010/main" val="18482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0"/>
            <a:ext cx="5486400" cy="457199"/>
          </a:xfrm>
        </p:spPr>
        <p:txBody>
          <a:bodyPr>
            <a:normAutofit/>
          </a:bodyPr>
          <a:lstStyle/>
          <a:p>
            <a:r>
              <a:rPr lang="en-US" dirty="0" smtClean="0"/>
              <a:t>2011 RCE Provincial Recognition Award</a:t>
            </a:r>
            <a:endParaRPr lang="en-US" dirty="0"/>
          </a:p>
        </p:txBody>
      </p:sp>
      <p:pic>
        <p:nvPicPr>
          <p:cNvPr id="14" name="Picture Placeholder 13"/>
          <p:cNvPicPr>
            <a:picLocks noGrp="1" noChangeAspect="1"/>
          </p:cNvPicPr>
          <p:nvPr>
            <p:ph type="pic" idx="1"/>
          </p:nvPr>
        </p:nvPicPr>
        <p:blipFill>
          <a:blip r:embed="rId2" cstate="print"/>
          <a:stretch>
            <a:fillRect/>
          </a:stretch>
        </p:blipFill>
        <p:spPr>
          <a:xfrm>
            <a:off x="2438885" y="304800"/>
            <a:ext cx="6247915" cy="4952999"/>
          </a:xfrm>
        </p:spPr>
      </p:pic>
      <p:sp>
        <p:nvSpPr>
          <p:cNvPr id="4" name="Text Placeholder 3"/>
          <p:cNvSpPr>
            <a:spLocks noGrp="1"/>
          </p:cNvSpPr>
          <p:nvPr>
            <p:ph type="body" sz="half" idx="2"/>
          </p:nvPr>
        </p:nvSpPr>
        <p:spPr>
          <a:xfrm>
            <a:off x="3048000" y="5791200"/>
            <a:ext cx="5486400" cy="838199"/>
          </a:xfrm>
        </p:spPr>
        <p:txBody>
          <a:bodyPr/>
          <a:lstStyle/>
          <a:p>
            <a:r>
              <a:rPr lang="en-US" dirty="0" smtClean="0"/>
              <a:t>Mr. Garinger and three students went to Moose Jaw </a:t>
            </a:r>
          </a:p>
          <a:p>
            <a:r>
              <a:rPr lang="en-US" dirty="0" smtClean="0"/>
              <a:t>to receive this recognition award.</a:t>
            </a:r>
          </a:p>
          <a:p>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96200" y="4746171"/>
            <a:ext cx="1608365" cy="2144486"/>
          </a:xfrm>
          <a:prstGeom prst="rect">
            <a:avLst/>
          </a:prstGeom>
        </p:spPr>
      </p:pic>
    </p:spTree>
    <p:extLst>
      <p:ext uri="{BB962C8B-B14F-4D97-AF65-F5344CB8AC3E}">
        <p14:creationId xmlns="" xmlns:p14="http://schemas.microsoft.com/office/powerpoint/2010/main" val="3873588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133600" y="0"/>
          <a:ext cx="7467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1" name="Picture 8"/>
          <p:cNvPicPr>
            <a:picLocks noChangeAspect="1"/>
          </p:cNvPicPr>
          <p:nvPr/>
        </p:nvPicPr>
        <p:blipFill>
          <a:blip r:embed="rId7" cstate="print"/>
          <a:srcRect/>
          <a:stretch>
            <a:fillRect/>
          </a:stretch>
        </p:blipFill>
        <p:spPr bwMode="auto">
          <a:xfrm>
            <a:off x="7696200" y="4746625"/>
            <a:ext cx="1608138"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Questions? Need More Information?</a:t>
            </a:r>
            <a:endParaRPr lang="en-US" dirty="0"/>
          </a:p>
        </p:txBody>
      </p:sp>
      <p:sp>
        <p:nvSpPr>
          <p:cNvPr id="7" name="Content Placeholder 6"/>
          <p:cNvSpPr>
            <a:spLocks noGrp="1"/>
          </p:cNvSpPr>
          <p:nvPr>
            <p:ph sz="half" idx="2"/>
          </p:nvPr>
        </p:nvSpPr>
        <p:spPr/>
        <p:txBody>
          <a:bodyPr>
            <a:normAutofit/>
          </a:bodyPr>
          <a:lstStyle/>
          <a:p>
            <a:r>
              <a:rPr lang="en-US" dirty="0" smtClean="0"/>
              <a:t>Presenting Team (In order)</a:t>
            </a:r>
          </a:p>
          <a:p>
            <a:endParaRPr lang="en-US" dirty="0" smtClean="0"/>
          </a:p>
          <a:p>
            <a:r>
              <a:rPr lang="en-US" dirty="0" smtClean="0"/>
              <a:t>Donnelyn Morrison</a:t>
            </a:r>
          </a:p>
          <a:p>
            <a:r>
              <a:rPr lang="en-US" dirty="0" smtClean="0"/>
              <a:t>Amber Glover</a:t>
            </a:r>
          </a:p>
          <a:p>
            <a:r>
              <a:rPr lang="en-US" dirty="0" smtClean="0"/>
              <a:t>Melissa Lozinski</a:t>
            </a:r>
          </a:p>
          <a:p>
            <a:r>
              <a:rPr lang="en-US" dirty="0" smtClean="0"/>
              <a:t>Mr. Lee Garinger</a:t>
            </a:r>
          </a:p>
          <a:p>
            <a:r>
              <a:rPr lang="en-US" dirty="0" smtClean="0"/>
              <a:t>Mrs. Jackie Peat</a:t>
            </a:r>
          </a:p>
          <a:p>
            <a:r>
              <a:rPr lang="en-US" dirty="0" smtClean="0"/>
              <a:t>Mr. Lyle Benko</a:t>
            </a:r>
          </a:p>
          <a:p>
            <a:endParaRPr lang="en-US" dirty="0" smtClean="0"/>
          </a:p>
          <a:p>
            <a:r>
              <a:rPr lang="en-US" dirty="0" smtClean="0"/>
              <a:t>St. Catherine Community School</a:t>
            </a:r>
          </a:p>
          <a:p>
            <a:r>
              <a:rPr lang="en-US" dirty="0" smtClean="0"/>
              <a:t>150 Brotherton Avenue</a:t>
            </a:r>
          </a:p>
          <a:p>
            <a:r>
              <a:rPr lang="en-US" dirty="0" smtClean="0"/>
              <a:t>Regina, SK S4N 0J7</a:t>
            </a:r>
          </a:p>
          <a:p>
            <a:r>
              <a:rPr lang="en-US" dirty="0" smtClean="0"/>
              <a:t>Email: l.garinger@rcs.sk.ca</a:t>
            </a:r>
            <a:endParaRPr lang="en-US" dirty="0"/>
          </a:p>
        </p:txBody>
      </p:sp>
      <p:pic>
        <p:nvPicPr>
          <p:cNvPr id="11" name="Content Placeholder 10"/>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286000" y="1729581"/>
            <a:ext cx="3200400" cy="4267200"/>
          </a:xfrm>
        </p:spPr>
      </p:pic>
    </p:spTree>
    <p:extLst>
      <p:ext uri="{BB962C8B-B14F-4D97-AF65-F5344CB8AC3E}">
        <p14:creationId xmlns="" xmlns:p14="http://schemas.microsoft.com/office/powerpoint/2010/main" val="1325757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4267200" y="1600200"/>
            <a:ext cx="4343400" cy="838200"/>
          </a:xfrm>
        </p:spPr>
        <p:txBody>
          <a:bodyPr>
            <a:normAutofit/>
          </a:bodyPr>
          <a:lstStyle/>
          <a:p>
            <a:r>
              <a:rPr lang="en-US" dirty="0" smtClean="0"/>
              <a:t>Students will outline reasons why it’s important to have this Project</a:t>
            </a:r>
          </a:p>
        </p:txBody>
      </p:sp>
      <p:sp>
        <p:nvSpPr>
          <p:cNvPr id="14" name="Text Placeholder 13"/>
          <p:cNvSpPr>
            <a:spLocks noGrp="1"/>
          </p:cNvSpPr>
          <p:nvPr>
            <p:ph type="body" sz="quarter" idx="16"/>
          </p:nvPr>
        </p:nvSpPr>
        <p:spPr>
          <a:xfrm>
            <a:off x="4267200" y="2362200"/>
            <a:ext cx="4343400" cy="990600"/>
          </a:xfrm>
        </p:spPr>
        <p:txBody>
          <a:bodyPr>
            <a:normAutofit/>
          </a:bodyPr>
          <a:lstStyle/>
          <a:p>
            <a:r>
              <a:rPr lang="en-US" dirty="0" smtClean="0"/>
              <a:t> An overview of how the project originated, benefits, and future opportunities</a:t>
            </a:r>
            <a:endParaRPr lang="en-US" dirty="0"/>
          </a:p>
        </p:txBody>
      </p:sp>
      <p:sp>
        <p:nvSpPr>
          <p:cNvPr id="15" name="Text Placeholder 14"/>
          <p:cNvSpPr>
            <a:spLocks noGrp="1"/>
          </p:cNvSpPr>
          <p:nvPr>
            <p:ph type="body" sz="quarter" idx="17"/>
          </p:nvPr>
        </p:nvSpPr>
        <p:spPr>
          <a:xfrm>
            <a:off x="4267200" y="3200400"/>
            <a:ext cx="4343400" cy="914400"/>
          </a:xfrm>
        </p:spPr>
        <p:txBody>
          <a:bodyPr>
            <a:normAutofit/>
          </a:bodyPr>
          <a:lstStyle/>
          <a:p>
            <a:r>
              <a:rPr lang="en-US" dirty="0" smtClean="0"/>
              <a:t>Discussion of positive impact on the community, students, and school</a:t>
            </a:r>
          </a:p>
        </p:txBody>
      </p:sp>
      <p:sp>
        <p:nvSpPr>
          <p:cNvPr id="11" name="Text Placeholder 10"/>
          <p:cNvSpPr>
            <a:spLocks noGrp="1"/>
          </p:cNvSpPr>
          <p:nvPr>
            <p:ph type="body" sz="quarter" idx="18"/>
          </p:nvPr>
        </p:nvSpPr>
        <p:spPr>
          <a:xfrm>
            <a:off x="4267200" y="4343400"/>
            <a:ext cx="4343400" cy="914400"/>
          </a:xfrm>
        </p:spPr>
        <p:txBody>
          <a:bodyPr>
            <a:normAutofit/>
          </a:bodyPr>
          <a:lstStyle/>
          <a:p>
            <a:r>
              <a:rPr lang="en-US" dirty="0" smtClean="0"/>
              <a:t>Highlighting the importance of RCE Recognition and future impact of this type of program by special guest Mr. Lyle Benko</a:t>
            </a:r>
            <a:endParaRPr lang="en-US" dirty="0"/>
          </a:p>
          <a:p>
            <a:endParaRPr lang="en-US" dirty="0"/>
          </a:p>
        </p:txBody>
      </p:sp>
      <p:sp>
        <p:nvSpPr>
          <p:cNvPr id="10" name="Title 9"/>
          <p:cNvSpPr>
            <a:spLocks noGrp="1"/>
          </p:cNvSpPr>
          <p:nvPr>
            <p:ph type="title"/>
          </p:nvPr>
        </p:nvSpPr>
        <p:spPr/>
        <p:txBody>
          <a:bodyPr>
            <a:normAutofit/>
          </a:bodyPr>
          <a:lstStyle/>
          <a:p>
            <a:r>
              <a:rPr lang="en-US" dirty="0" smtClean="0"/>
              <a:t>Outline of Presentation</a:t>
            </a:r>
            <a:endParaRPr lang="en-US" dirty="0"/>
          </a:p>
        </p:txBody>
      </p:sp>
      <p:grpSp>
        <p:nvGrpSpPr>
          <p:cNvPr id="30" name="Group 29"/>
          <p:cNvGrpSpPr/>
          <p:nvPr/>
        </p:nvGrpSpPr>
        <p:grpSpPr>
          <a:xfrm>
            <a:off x="2667000" y="1807029"/>
            <a:ext cx="1447800" cy="3069770"/>
            <a:chOff x="2667000" y="1807029"/>
            <a:chExt cx="1447800" cy="3069770"/>
          </a:xfrm>
        </p:grpSpPr>
        <p:sp>
          <p:nvSpPr>
            <p:cNvPr id="16" name="Rectangle 15"/>
            <p:cNvSpPr/>
            <p:nvPr/>
          </p:nvSpPr>
          <p:spPr>
            <a:xfrm>
              <a:off x="2667000" y="4321628"/>
              <a:ext cx="1447800" cy="55517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RCE Recognition</a:t>
              </a:r>
              <a:endParaRPr lang="en-US" dirty="0"/>
            </a:p>
          </p:txBody>
        </p:sp>
        <p:grpSp>
          <p:nvGrpSpPr>
            <p:cNvPr id="17" name="Group 16"/>
            <p:cNvGrpSpPr/>
            <p:nvPr/>
          </p:nvGrpSpPr>
          <p:grpSpPr>
            <a:xfrm>
              <a:off x="2667000" y="1807029"/>
              <a:ext cx="1447800" cy="707571"/>
              <a:chOff x="2209800" y="1807029"/>
              <a:chExt cx="1447800" cy="707571"/>
            </a:xfrm>
          </p:grpSpPr>
          <p:sp>
            <p:nvSpPr>
              <p:cNvPr id="18" name="Rectangle 17"/>
              <p:cNvSpPr/>
              <p:nvPr/>
            </p:nvSpPr>
            <p:spPr>
              <a:xfrm>
                <a:off x="2209800" y="1807029"/>
                <a:ext cx="1447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 Information</a:t>
                </a:r>
                <a:endParaRPr lang="en-US" dirty="0"/>
              </a:p>
            </p:txBody>
          </p:sp>
          <p:sp>
            <p:nvSpPr>
              <p:cNvPr id="19" name="Down Arrow 18"/>
              <p:cNvSpPr/>
              <p:nvPr/>
            </p:nvSpPr>
            <p:spPr>
              <a:xfrm>
                <a:off x="2590800" y="2286000"/>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67000" y="2590800"/>
              <a:ext cx="1447800" cy="758252"/>
              <a:chOff x="2202305" y="2442148"/>
              <a:chExt cx="1447800" cy="758252"/>
            </a:xfrm>
          </p:grpSpPr>
          <p:sp>
            <p:nvSpPr>
              <p:cNvPr id="21" name="Rectangle 20"/>
              <p:cNvSpPr/>
              <p:nvPr/>
            </p:nvSpPr>
            <p:spPr>
              <a:xfrm>
                <a:off x="2202305" y="2442148"/>
                <a:ext cx="1447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Past, Present, Future</a:t>
                </a:r>
                <a:endParaRPr lang="en-US" dirty="0"/>
              </a:p>
            </p:txBody>
          </p:sp>
          <p:sp>
            <p:nvSpPr>
              <p:cNvPr id="22" name="Down Arrow 21"/>
              <p:cNvSpPr/>
              <p:nvPr/>
            </p:nvSpPr>
            <p:spPr>
              <a:xfrm>
                <a:off x="2590800" y="2971800"/>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3" name="Group 22"/>
            <p:cNvGrpSpPr/>
            <p:nvPr/>
          </p:nvGrpSpPr>
          <p:grpSpPr>
            <a:xfrm>
              <a:off x="2667000" y="3483428"/>
              <a:ext cx="1447800" cy="783772"/>
              <a:chOff x="2209800" y="3254828"/>
              <a:chExt cx="1447800" cy="783772"/>
            </a:xfrm>
          </p:grpSpPr>
          <p:sp>
            <p:nvSpPr>
              <p:cNvPr id="24" name="Rectangle 23"/>
              <p:cNvSpPr/>
              <p:nvPr/>
            </p:nvSpPr>
            <p:spPr>
              <a:xfrm>
                <a:off x="2209800" y="3254828"/>
                <a:ext cx="1447800" cy="55517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Community Impact</a:t>
                </a:r>
                <a:endParaRPr lang="en-US" dirty="0"/>
              </a:p>
            </p:txBody>
          </p:sp>
          <p:sp>
            <p:nvSpPr>
              <p:cNvPr id="25" name="Down Arrow 24"/>
              <p:cNvSpPr/>
              <p:nvPr/>
            </p:nvSpPr>
            <p:spPr>
              <a:xfrm>
                <a:off x="2590800" y="3810000"/>
                <a:ext cx="609600" cy="2286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pic>
        <p:nvPicPr>
          <p:cNvPr id="28" name="Picture 27" descr="logo.png"/>
          <p:cNvPicPr>
            <a:picLocks noChangeAspect="1"/>
          </p:cNvPicPr>
          <p:nvPr/>
        </p:nvPicPr>
        <p:blipFill>
          <a:blip r:embed="rId2" cstate="print"/>
          <a:stretch>
            <a:fillRect/>
          </a:stretch>
        </p:blipFill>
        <p:spPr>
          <a:xfrm>
            <a:off x="4156992" y="5410200"/>
            <a:ext cx="4163314" cy="1146000"/>
          </a:xfrm>
          <a:prstGeom prst="rect">
            <a:avLst/>
          </a:prstGeom>
        </p:spPr>
      </p:pic>
    </p:spTree>
    <p:extLst>
      <p:ext uri="{BB962C8B-B14F-4D97-AF65-F5344CB8AC3E}">
        <p14:creationId xmlns="" xmlns:p14="http://schemas.microsoft.com/office/powerpoint/2010/main" val="29326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6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sz="half" idx="1"/>
          </p:nvPr>
        </p:nvPicPr>
        <p:blipFill>
          <a:blip r:embed="rId2" cstate="print"/>
          <a:stretch>
            <a:fillRect/>
          </a:stretch>
        </p:blipFill>
        <p:spPr>
          <a:xfrm rot="2641059">
            <a:off x="2256642" y="1511580"/>
            <a:ext cx="2298698" cy="1882805"/>
          </a:xfrm>
        </p:spPr>
      </p:pic>
      <p:sp>
        <p:nvSpPr>
          <p:cNvPr id="8" name="Content Placeholder 7"/>
          <p:cNvSpPr>
            <a:spLocks noGrp="1"/>
          </p:cNvSpPr>
          <p:nvPr>
            <p:ph sz="half" idx="2"/>
          </p:nvPr>
        </p:nvSpPr>
        <p:spPr>
          <a:xfrm>
            <a:off x="4800600" y="1524000"/>
            <a:ext cx="4191000" cy="4800600"/>
          </a:xfrm>
        </p:spPr>
        <p:txBody>
          <a:bodyPr>
            <a:normAutofit/>
          </a:bodyPr>
          <a:lstStyle/>
          <a:p>
            <a:r>
              <a:rPr lang="en-US" dirty="0" smtClean="0"/>
              <a:t>Thank you for the opportunity to be here to share our story this evening!</a:t>
            </a:r>
          </a:p>
          <a:p>
            <a:endParaRPr lang="en-US" dirty="0" smtClean="0"/>
          </a:p>
          <a:p>
            <a:r>
              <a:rPr lang="en-US" dirty="0" smtClean="0"/>
              <a:t>Our local efforts are making a global difference!</a:t>
            </a:r>
          </a:p>
          <a:p>
            <a:endParaRPr lang="en-US" dirty="0" smtClean="0"/>
          </a:p>
          <a:p>
            <a:endParaRPr lang="en-US" dirty="0" smtClean="0"/>
          </a:p>
          <a:p>
            <a:r>
              <a:rPr lang="en-US" dirty="0" smtClean="0"/>
              <a:t>For our third consecutive year we will be again operating our Oil Recycling Day at St. Catherine Community School.  We the students lead the day by welcoming members of the community by recycling used oil products . </a:t>
            </a:r>
          </a:p>
          <a:p>
            <a:pPr lvl="2"/>
            <a:endParaRPr lang="en-US" dirty="0"/>
          </a:p>
        </p:txBody>
      </p:sp>
      <p:pic>
        <p:nvPicPr>
          <p:cNvPr id="20" name="Content Placeholder 19"/>
          <p:cNvPicPr>
            <a:picLocks noGrp="1" noChangeAspect="1"/>
          </p:cNvPicPr>
          <p:nvPr>
            <p:ph sz="half" idx="14"/>
          </p:nvPr>
        </p:nvPicPr>
        <p:blipFill>
          <a:blip r:embed="rId3" cstate="print"/>
          <a:stretch>
            <a:fillRect/>
          </a:stretch>
        </p:blipFill>
        <p:spPr>
          <a:xfrm>
            <a:off x="2133600" y="3810000"/>
            <a:ext cx="2667000" cy="2304398"/>
          </a:xfrm>
        </p:spPr>
      </p:pic>
      <p:sp>
        <p:nvSpPr>
          <p:cNvPr id="6" name="Title 5"/>
          <p:cNvSpPr>
            <a:spLocks noGrp="1"/>
          </p:cNvSpPr>
          <p:nvPr>
            <p:ph type="title"/>
          </p:nvPr>
        </p:nvSpPr>
        <p:spPr/>
        <p:txBody>
          <a:bodyPr>
            <a:normAutofit/>
          </a:bodyPr>
          <a:lstStyle/>
          <a:p>
            <a:r>
              <a:rPr lang="en-US" dirty="0" smtClean="0"/>
              <a:t>Making a Difference!</a:t>
            </a:r>
            <a:endParaRPr lang="en-US" dirty="0"/>
          </a:p>
        </p:txBody>
      </p:sp>
    </p:spTree>
    <p:extLst>
      <p:ext uri="{BB962C8B-B14F-4D97-AF65-F5344CB8AC3E}">
        <p14:creationId xmlns="" xmlns:p14="http://schemas.microsoft.com/office/powerpoint/2010/main" val="1726671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181600" y="-2489200"/>
            <a:ext cx="7010400" cy="9347200"/>
          </a:xfrm>
        </p:spPr>
      </p:pic>
      <p:sp>
        <p:nvSpPr>
          <p:cNvPr id="4" name="Title 3"/>
          <p:cNvSpPr>
            <a:spLocks noGrp="1"/>
          </p:cNvSpPr>
          <p:nvPr>
            <p:ph type="title"/>
          </p:nvPr>
        </p:nvSpPr>
        <p:spPr>
          <a:xfrm>
            <a:off x="2743200" y="762000"/>
            <a:ext cx="5943601" cy="1143000"/>
          </a:xfrm>
        </p:spPr>
        <p:txBody>
          <a:bodyPr>
            <a:normAutofit/>
          </a:bodyPr>
          <a:lstStyle/>
          <a:p>
            <a:pPr algn="l"/>
            <a:r>
              <a:rPr lang="en-US" dirty="0" smtClean="0"/>
              <a:t>Water Preservation</a:t>
            </a:r>
            <a:endParaRPr lang="en-US" dirty="0"/>
          </a:p>
        </p:txBody>
      </p:sp>
      <p:sp>
        <p:nvSpPr>
          <p:cNvPr id="2" name="Content Placeholder 1"/>
          <p:cNvSpPr>
            <a:spLocks noGrp="1"/>
          </p:cNvSpPr>
          <p:nvPr>
            <p:ph sz="half" idx="1"/>
          </p:nvPr>
        </p:nvSpPr>
        <p:spPr>
          <a:xfrm>
            <a:off x="2743200" y="1828800"/>
            <a:ext cx="3200400" cy="4572000"/>
          </a:xfrm>
        </p:spPr>
        <p:txBody>
          <a:bodyPr>
            <a:noAutofit/>
          </a:bodyPr>
          <a:lstStyle/>
          <a:p>
            <a:pPr>
              <a:buFont typeface="Wingdings" pitchFamily="2" charset="2"/>
              <a:buChar char="ü"/>
            </a:pPr>
            <a:r>
              <a:rPr lang="en-US" sz="2000" b="1" dirty="0" smtClean="0"/>
              <a:t> Did you know? One litre of oil could contaminate up to one million litres of water?  We’re very proud of what we’ve accomplished so far</a:t>
            </a:r>
          </a:p>
          <a:p>
            <a:endParaRPr lang="en-US" sz="2000" b="1" dirty="0" smtClean="0"/>
          </a:p>
          <a:p>
            <a:pPr>
              <a:buFont typeface="Wingdings" pitchFamily="2" charset="2"/>
              <a:buChar char="ü"/>
            </a:pPr>
            <a:r>
              <a:rPr lang="en-US" sz="2000" b="1" dirty="0" smtClean="0"/>
              <a:t> We’re preserving the world’s most precious resource, Fresh Water</a:t>
            </a:r>
          </a:p>
          <a:p>
            <a:pPr>
              <a:buFont typeface="Wingdings" pitchFamily="2" charset="2"/>
              <a:buChar char="ü"/>
            </a:pPr>
            <a:endParaRPr lang="en-US" sz="2000" b="1" dirty="0" smtClean="0"/>
          </a:p>
          <a:p>
            <a:pPr>
              <a:buFont typeface="Wingdings" pitchFamily="2" charset="2"/>
              <a:buChar char="ü"/>
            </a:pPr>
            <a:r>
              <a:rPr lang="en-US" sz="2000" b="1" dirty="0" smtClean="0"/>
              <a:t> We know it’s important for the Environment and Industry</a:t>
            </a:r>
            <a:r>
              <a:rPr lang="en-US" sz="2000" dirty="0" smtClean="0"/>
              <a:t> </a:t>
            </a:r>
          </a:p>
          <a:p>
            <a:endParaRPr lang="en-US" sz="2000" dirty="0" smtClean="0"/>
          </a:p>
          <a:p>
            <a:pPr lvl="1"/>
            <a:endParaRPr lang="en-US" sz="2000" dirty="0" smtClean="0"/>
          </a:p>
        </p:txBody>
      </p:sp>
    </p:spTree>
    <p:extLst>
      <p:ext uri="{BB962C8B-B14F-4D97-AF65-F5344CB8AC3E}">
        <p14:creationId xmlns="" xmlns:p14="http://schemas.microsoft.com/office/powerpoint/2010/main" val="116931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Why is it so important?</a:t>
            </a:r>
            <a:endParaRPr lang="en-US" dirty="0"/>
          </a:p>
        </p:txBody>
      </p:sp>
      <p:sp>
        <p:nvSpPr>
          <p:cNvPr id="2" name="Text Placeholder 1"/>
          <p:cNvSpPr>
            <a:spLocks noGrp="1"/>
          </p:cNvSpPr>
          <p:nvPr>
            <p:ph type="body" idx="1"/>
          </p:nvPr>
        </p:nvSpPr>
        <p:spPr>
          <a:xfrm>
            <a:off x="2286000" y="1524000"/>
            <a:ext cx="3581400" cy="5018087"/>
          </a:xfrm>
        </p:spPr>
        <p:txBody>
          <a:bodyPr anchor="t"/>
          <a:lstStyle/>
          <a:p>
            <a:pPr>
              <a:buFont typeface="Wingdings" pitchFamily="2" charset="2"/>
              <a:buChar char="v"/>
            </a:pPr>
            <a:r>
              <a:rPr lang="en-US" dirty="0" smtClean="0"/>
              <a:t> Ensure the proper disposal </a:t>
            </a:r>
          </a:p>
          <a:p>
            <a:pPr>
              <a:buFont typeface="Wingdings" pitchFamily="2" charset="2"/>
              <a:buChar char="v"/>
            </a:pPr>
            <a:endParaRPr lang="en-US" dirty="0" smtClean="0"/>
          </a:p>
          <a:p>
            <a:pPr>
              <a:buFont typeface="Wingdings" pitchFamily="2" charset="2"/>
              <a:buChar char="v"/>
            </a:pPr>
            <a:r>
              <a:rPr lang="en-US" dirty="0" smtClean="0"/>
              <a:t> Save beaches and sand</a:t>
            </a:r>
          </a:p>
          <a:p>
            <a:endParaRPr lang="en-US" dirty="0" smtClean="0"/>
          </a:p>
          <a:p>
            <a:pPr>
              <a:buFont typeface="Wingdings" pitchFamily="2" charset="2"/>
              <a:buChar char="v"/>
            </a:pPr>
            <a:r>
              <a:rPr lang="en-US" dirty="0" smtClean="0"/>
              <a:t> Protect Wildlife</a:t>
            </a:r>
          </a:p>
          <a:p>
            <a:endParaRPr lang="en-US" dirty="0" smtClean="0"/>
          </a:p>
          <a:p>
            <a:pPr>
              <a:buFont typeface="Wingdings" pitchFamily="2" charset="2"/>
              <a:buChar char="v"/>
            </a:pPr>
            <a:r>
              <a:rPr lang="en-US" dirty="0" smtClean="0"/>
              <a:t> Welcome the community and be leaders in preserving the environment</a:t>
            </a:r>
            <a:endParaRPr lang="en-US" dirty="0"/>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77000" y="3657600"/>
            <a:ext cx="4038600" cy="4038600"/>
          </a:xfrm>
          <a:prstGeom prst="rect">
            <a:avLst/>
          </a:prstGeom>
        </p:spPr>
      </p:pic>
    </p:spTree>
    <p:extLst>
      <p:ext uri="{BB962C8B-B14F-4D97-AF65-F5344CB8AC3E}">
        <p14:creationId xmlns="" xmlns:p14="http://schemas.microsoft.com/office/powerpoint/2010/main" val="1331757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Where have come from?</a:t>
            </a:r>
            <a:br>
              <a:rPr lang="en-CA" dirty="0" smtClean="0"/>
            </a:br>
            <a:r>
              <a:rPr lang="en-CA" dirty="0" smtClean="0"/>
              <a:t>Where are we going?</a:t>
            </a:r>
            <a:endParaRPr lang="en-CA" dirty="0"/>
          </a:p>
        </p:txBody>
      </p:sp>
      <p:sp>
        <p:nvSpPr>
          <p:cNvPr id="4" name="Content Placeholder 3"/>
          <p:cNvSpPr>
            <a:spLocks noGrp="1"/>
          </p:cNvSpPr>
          <p:nvPr>
            <p:ph sz="half" idx="2"/>
          </p:nvPr>
        </p:nvSpPr>
        <p:spPr>
          <a:xfrm>
            <a:off x="2286000" y="2174875"/>
            <a:ext cx="2971800" cy="2320925"/>
          </a:xfrm>
        </p:spPr>
        <p:txBody>
          <a:bodyPr/>
          <a:lstStyle/>
          <a:p>
            <a:r>
              <a:rPr lang="en-US" sz="2000" b="1" dirty="0" smtClean="0"/>
              <a:t>We initially wanted to make a program that was easy to be involved in, be rewarding for the students, and easy for the community to get involved in.</a:t>
            </a:r>
          </a:p>
          <a:p>
            <a:endParaRPr lang="en-US" sz="2000" b="1" dirty="0" smtClean="0"/>
          </a:p>
          <a:p>
            <a:endParaRPr lang="en-US" sz="2000" b="1" dirty="0" smtClean="0"/>
          </a:p>
          <a:p>
            <a:endParaRPr lang="en-CA" dirty="0"/>
          </a:p>
        </p:txBody>
      </p:sp>
      <p:pic>
        <p:nvPicPr>
          <p:cNvPr id="8" name="Content Placeholder 7" descr="Catherine 2010-2011 3480.jpg"/>
          <p:cNvPicPr>
            <a:picLocks noGrp="1" noChangeAspect="1"/>
          </p:cNvPicPr>
          <p:nvPr>
            <p:ph sz="quarter" idx="4"/>
          </p:nvPr>
        </p:nvPicPr>
        <p:blipFill>
          <a:blip r:embed="rId2" cstate="print"/>
          <a:stretch>
            <a:fillRect/>
          </a:stretch>
        </p:blipFill>
        <p:spPr>
          <a:xfrm>
            <a:off x="5486400" y="2209800"/>
            <a:ext cx="3338704" cy="3124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53000" y="-533400"/>
            <a:ext cx="6057900" cy="8077200"/>
          </a:xfrm>
          <a:prstGeom prst="rect">
            <a:avLst/>
          </a:prstGeom>
        </p:spPr>
      </p:pic>
      <p:sp>
        <p:nvSpPr>
          <p:cNvPr id="6" name="Title 5"/>
          <p:cNvSpPr>
            <a:spLocks noGrp="1"/>
          </p:cNvSpPr>
          <p:nvPr>
            <p:ph type="title"/>
          </p:nvPr>
        </p:nvSpPr>
        <p:spPr>
          <a:xfrm>
            <a:off x="2133600" y="274638"/>
            <a:ext cx="6400800" cy="1143000"/>
          </a:xfrm>
        </p:spPr>
        <p:txBody>
          <a:bodyPr>
            <a:normAutofit/>
          </a:bodyPr>
          <a:lstStyle/>
          <a:p>
            <a:r>
              <a:rPr lang="en-US" dirty="0" smtClean="0"/>
              <a:t>Celebrating Success!</a:t>
            </a:r>
            <a:endParaRPr lang="en-US" dirty="0"/>
          </a:p>
        </p:txBody>
      </p:sp>
      <p:sp>
        <p:nvSpPr>
          <p:cNvPr id="7" name="Content Placeholder 6"/>
          <p:cNvSpPr>
            <a:spLocks noGrp="1"/>
          </p:cNvSpPr>
          <p:nvPr>
            <p:ph idx="1"/>
          </p:nvPr>
        </p:nvSpPr>
        <p:spPr>
          <a:xfrm>
            <a:off x="2819399" y="3429000"/>
            <a:ext cx="3200401" cy="2697163"/>
          </a:xfrm>
        </p:spPr>
        <p:txBody>
          <a:bodyPr>
            <a:normAutofit/>
          </a:bodyPr>
          <a:lstStyle/>
          <a:p>
            <a:endParaRPr lang="en-US" dirty="0" smtClean="0"/>
          </a:p>
          <a:p>
            <a:endParaRPr lang="en-US" dirty="0" smtClean="0"/>
          </a:p>
          <a:p>
            <a:r>
              <a:rPr lang="en-US" dirty="0" smtClean="0"/>
              <a:t>If we achieve our goal this year we would have prevented the contamination of up to 1,550,000,000 litres of water</a:t>
            </a:r>
          </a:p>
        </p:txBody>
      </p:sp>
      <p:graphicFrame>
        <p:nvGraphicFramePr>
          <p:cNvPr id="5" name="Content Placeholder 2"/>
          <p:cNvGraphicFramePr>
            <a:graphicFrameLocks/>
          </p:cNvGraphicFramePr>
          <p:nvPr>
            <p:extLst>
              <p:ext uri="{D42A27DB-BD31-4B8C-83A1-F6EECF244321}">
                <p14:modId xmlns="" xmlns:p14="http://schemas.microsoft.com/office/powerpoint/2010/main" val="3242361173"/>
              </p:ext>
            </p:extLst>
          </p:nvPr>
        </p:nvGraphicFramePr>
        <p:xfrm>
          <a:off x="2209800" y="1752600"/>
          <a:ext cx="4571999" cy="2028190"/>
        </p:xfrm>
        <a:graphic>
          <a:graphicData uri="http://schemas.openxmlformats.org/drawingml/2006/table">
            <a:tbl>
              <a:tblPr firstRow="1" bandRow="1">
                <a:tableStyleId>{5C22544A-7EE6-4342-B048-85BDC9FD1C3A}</a:tableStyleId>
              </a:tblPr>
              <a:tblGrid>
                <a:gridCol w="1752600"/>
                <a:gridCol w="761999"/>
                <a:gridCol w="838200"/>
                <a:gridCol w="1219200"/>
              </a:tblGrid>
              <a:tr h="370840">
                <a:tc>
                  <a:txBody>
                    <a:bodyPr/>
                    <a:lstStyle/>
                    <a:p>
                      <a:endParaRPr lang="en-US" dirty="0"/>
                    </a:p>
                  </a:txBody>
                  <a:tcPr>
                    <a:solidFill>
                      <a:schemeClr val="bg1">
                        <a:lumMod val="65000"/>
                      </a:schemeClr>
                    </a:solidFill>
                  </a:tcPr>
                </a:tc>
                <a:tc>
                  <a:txBody>
                    <a:bodyPr/>
                    <a:lstStyle/>
                    <a:p>
                      <a:r>
                        <a:rPr lang="en-US" dirty="0" smtClean="0"/>
                        <a:t>Oil</a:t>
                      </a:r>
                    </a:p>
                  </a:txBody>
                  <a:tcPr/>
                </a:tc>
                <a:tc>
                  <a:txBody>
                    <a:bodyPr/>
                    <a:lstStyle/>
                    <a:p>
                      <a:r>
                        <a:rPr lang="en-US" dirty="0" smtClean="0"/>
                        <a:t>Filters</a:t>
                      </a:r>
                    </a:p>
                  </a:txBody>
                  <a:tcPr/>
                </a:tc>
                <a:tc>
                  <a:txBody>
                    <a:bodyPr/>
                    <a:lstStyle/>
                    <a:p>
                      <a:r>
                        <a:rPr lang="en-US" dirty="0" smtClean="0"/>
                        <a:t>Containers</a:t>
                      </a:r>
                      <a:endParaRPr lang="en-US" dirty="0"/>
                    </a:p>
                  </a:txBody>
                  <a:tcPr/>
                </a:tc>
              </a:tr>
              <a:tr h="370840">
                <a:tc>
                  <a:txBody>
                    <a:bodyPr/>
                    <a:lstStyle/>
                    <a:p>
                      <a:r>
                        <a:rPr lang="en-US" dirty="0" smtClean="0"/>
                        <a:t>May 2010</a:t>
                      </a:r>
                      <a:endParaRPr lang="en-US" dirty="0"/>
                    </a:p>
                  </a:txBody>
                  <a:tcPr/>
                </a:tc>
                <a:tc>
                  <a:txBody>
                    <a:bodyPr/>
                    <a:lstStyle/>
                    <a:p>
                      <a:pPr algn="ctr"/>
                      <a:r>
                        <a:rPr lang="en-US" dirty="0" smtClean="0"/>
                        <a:t>100</a:t>
                      </a:r>
                      <a:endParaRPr lang="en-US" dirty="0"/>
                    </a:p>
                  </a:txBody>
                  <a:tcPr/>
                </a:tc>
                <a:tc>
                  <a:txBody>
                    <a:bodyPr/>
                    <a:lstStyle/>
                    <a:p>
                      <a:pPr algn="ctr"/>
                      <a:r>
                        <a:rPr lang="en-US" dirty="0" smtClean="0"/>
                        <a:t>14</a:t>
                      </a:r>
                      <a:endParaRPr lang="en-US" dirty="0"/>
                    </a:p>
                  </a:txBody>
                  <a:tcPr/>
                </a:tc>
                <a:tc>
                  <a:txBody>
                    <a:bodyPr/>
                    <a:lstStyle/>
                    <a:p>
                      <a:pPr algn="ctr"/>
                      <a:r>
                        <a:rPr lang="en-US" dirty="0" smtClean="0"/>
                        <a:t>0</a:t>
                      </a:r>
                      <a:endParaRPr lang="en-US" dirty="0"/>
                    </a:p>
                  </a:txBody>
                  <a:tcPr/>
                </a:tc>
              </a:tr>
              <a:tr h="370840">
                <a:tc>
                  <a:txBody>
                    <a:bodyPr/>
                    <a:lstStyle/>
                    <a:p>
                      <a:r>
                        <a:rPr lang="en-US" dirty="0" smtClean="0"/>
                        <a:t>May</a:t>
                      </a:r>
                      <a:r>
                        <a:rPr lang="en-US" baseline="0" dirty="0" smtClean="0"/>
                        <a:t> 2011</a:t>
                      </a:r>
                      <a:endParaRPr lang="en-US" dirty="0"/>
                    </a:p>
                  </a:txBody>
                  <a:tcPr/>
                </a:tc>
                <a:tc>
                  <a:txBody>
                    <a:bodyPr/>
                    <a:lstStyle/>
                    <a:p>
                      <a:pPr algn="ctr"/>
                      <a:r>
                        <a:rPr lang="en-US" dirty="0" smtClean="0"/>
                        <a:t>450</a:t>
                      </a:r>
                      <a:endParaRPr lang="en-US" dirty="0"/>
                    </a:p>
                  </a:txBody>
                  <a:tcPr/>
                </a:tc>
                <a:tc>
                  <a:txBody>
                    <a:bodyPr/>
                    <a:lstStyle/>
                    <a:p>
                      <a:pPr algn="ctr"/>
                      <a:r>
                        <a:rPr lang="en-US" dirty="0" smtClean="0"/>
                        <a:t>45</a:t>
                      </a:r>
                      <a:endParaRPr lang="en-US" dirty="0"/>
                    </a:p>
                  </a:txBody>
                  <a:tcPr/>
                </a:tc>
                <a:tc>
                  <a:txBody>
                    <a:bodyPr/>
                    <a:lstStyle/>
                    <a:p>
                      <a:pPr algn="ctr"/>
                      <a:r>
                        <a:rPr lang="en-US" dirty="0" smtClean="0"/>
                        <a:t>419</a:t>
                      </a:r>
                      <a:endParaRPr lang="en-US" dirty="0"/>
                    </a:p>
                  </a:txBody>
                  <a:tcPr/>
                </a:tc>
              </a:tr>
              <a:tr h="370840">
                <a:tc>
                  <a:txBody>
                    <a:bodyPr/>
                    <a:lstStyle/>
                    <a:p>
                      <a:r>
                        <a:rPr lang="en-US" dirty="0" smtClean="0"/>
                        <a:t>May</a:t>
                      </a:r>
                      <a:r>
                        <a:rPr lang="en-US" baseline="0" dirty="0" smtClean="0"/>
                        <a:t> 2012 (goal)</a:t>
                      </a:r>
                      <a:endParaRPr lang="en-US" dirty="0"/>
                    </a:p>
                  </a:txBody>
                  <a:tcPr/>
                </a:tc>
                <a:tc>
                  <a:txBody>
                    <a:bodyPr/>
                    <a:lstStyle/>
                    <a:p>
                      <a:pPr algn="ctr"/>
                      <a:r>
                        <a:rPr lang="en-US" dirty="0" smtClean="0"/>
                        <a:t>1000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750</a:t>
                      </a:r>
                      <a:endParaRPr lang="en-US" dirty="0"/>
                    </a:p>
                  </a:txBody>
                  <a:tcPr/>
                </a:tc>
              </a:tr>
              <a:tr h="544830">
                <a:tc>
                  <a:txBody>
                    <a:bodyPr/>
                    <a:lstStyle/>
                    <a:p>
                      <a:r>
                        <a:rPr lang="en-US" b="1" dirty="0" smtClean="0"/>
                        <a:t>TOTALS</a:t>
                      </a:r>
                      <a:endParaRPr lang="en-US" b="1" dirty="0"/>
                    </a:p>
                  </a:txBody>
                  <a:tcPr anchor="ctr">
                    <a:gradFill>
                      <a:gsLst>
                        <a:gs pos="0">
                          <a:schemeClr val="accent1">
                            <a:lumMod val="20000"/>
                            <a:lumOff val="80000"/>
                          </a:schemeClr>
                        </a:gs>
                        <a:gs pos="100000">
                          <a:schemeClr val="accent1">
                            <a:lumMod val="75000"/>
                          </a:schemeClr>
                        </a:gs>
                      </a:gsLst>
                      <a:lin ang="5400000" scaled="1"/>
                    </a:gradFill>
                  </a:tcPr>
                </a:tc>
                <a:tc>
                  <a:txBody>
                    <a:bodyPr/>
                    <a:lstStyle/>
                    <a:p>
                      <a:pPr algn="ctr"/>
                      <a:r>
                        <a:rPr lang="en-US" b="1" dirty="0" smtClean="0"/>
                        <a:t>1550</a:t>
                      </a:r>
                      <a:endParaRPr lang="en-US" b="1" dirty="0"/>
                    </a:p>
                  </a:txBody>
                  <a:tcPr anchor="ctr">
                    <a:gradFill>
                      <a:gsLst>
                        <a:gs pos="0">
                          <a:schemeClr val="accent1">
                            <a:lumMod val="20000"/>
                            <a:lumOff val="80000"/>
                          </a:schemeClr>
                        </a:gs>
                        <a:gs pos="100000">
                          <a:schemeClr val="accent1">
                            <a:lumMod val="75000"/>
                          </a:schemeClr>
                        </a:gs>
                      </a:gsLst>
                      <a:lin ang="5400000" scaled="1"/>
                    </a:gradFill>
                  </a:tcPr>
                </a:tc>
                <a:tc>
                  <a:txBody>
                    <a:bodyPr/>
                    <a:lstStyle/>
                    <a:p>
                      <a:pPr algn="ctr"/>
                      <a:r>
                        <a:rPr lang="en-US" b="1" dirty="0" smtClean="0"/>
                        <a:t>154</a:t>
                      </a:r>
                    </a:p>
                  </a:txBody>
                  <a:tcPr anchor="ctr">
                    <a:gradFill>
                      <a:gsLst>
                        <a:gs pos="0">
                          <a:schemeClr val="accent1">
                            <a:lumMod val="20000"/>
                            <a:lumOff val="80000"/>
                          </a:schemeClr>
                        </a:gs>
                        <a:gs pos="100000">
                          <a:schemeClr val="accent1">
                            <a:lumMod val="75000"/>
                          </a:schemeClr>
                        </a:gs>
                      </a:gsLst>
                      <a:lin ang="5400000" scaled="1"/>
                    </a:gradFill>
                  </a:tcPr>
                </a:tc>
                <a:tc>
                  <a:txBody>
                    <a:bodyPr/>
                    <a:lstStyle/>
                    <a:p>
                      <a:pPr algn="ctr"/>
                      <a:r>
                        <a:rPr lang="en-US" b="1" dirty="0" smtClean="0"/>
                        <a:t>1169</a:t>
                      </a:r>
                      <a:endParaRPr lang="en-US" b="1" dirty="0"/>
                    </a:p>
                  </a:txBody>
                  <a:tcPr anchor="ctr">
                    <a:gradFill>
                      <a:gsLst>
                        <a:gs pos="0">
                          <a:schemeClr val="accent1">
                            <a:lumMod val="20000"/>
                            <a:lumOff val="80000"/>
                          </a:schemeClr>
                        </a:gs>
                        <a:gs pos="100000">
                          <a:schemeClr val="accent1">
                            <a:lumMod val="75000"/>
                          </a:schemeClr>
                        </a:gs>
                      </a:gsLst>
                      <a:lin ang="5400000" scaled="1"/>
                    </a:gradFill>
                  </a:tcPr>
                </a:tc>
              </a:tr>
            </a:tbl>
          </a:graphicData>
        </a:graphic>
      </p:graphicFrame>
    </p:spTree>
    <p:extLst>
      <p:ext uri="{BB962C8B-B14F-4D97-AF65-F5344CB8AC3E}">
        <p14:creationId xmlns="" xmlns:p14="http://schemas.microsoft.com/office/powerpoint/2010/main" val="171983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a:xfrm>
            <a:off x="2286000" y="152400"/>
            <a:ext cx="6324600" cy="1162050"/>
          </a:xfrm>
        </p:spPr>
        <p:txBody>
          <a:bodyPr anchor="ctr">
            <a:normAutofit/>
          </a:bodyPr>
          <a:lstStyle/>
          <a:p>
            <a:pPr algn="ctr"/>
            <a:r>
              <a:rPr lang="en-US" sz="3200" dirty="0" smtClean="0"/>
              <a:t>Curricular Connection</a:t>
            </a:r>
            <a:endParaRPr lang="en-US" sz="3200" dirty="0"/>
          </a:p>
        </p:txBody>
      </p:sp>
      <p:sp>
        <p:nvSpPr>
          <p:cNvPr id="12" name="Text Placeholder 8"/>
          <p:cNvSpPr>
            <a:spLocks noGrp="1"/>
          </p:cNvSpPr>
          <p:nvPr>
            <p:ph type="body" sz="half" idx="2"/>
          </p:nvPr>
        </p:nvSpPr>
        <p:spPr>
          <a:xfrm>
            <a:off x="2286000" y="1435100"/>
            <a:ext cx="1905000" cy="3136899"/>
          </a:xfrm>
        </p:spPr>
        <p:txBody>
          <a:bodyPr>
            <a:normAutofit/>
          </a:bodyPr>
          <a:lstStyle/>
          <a:p>
            <a:endParaRPr lang="en-US" dirty="0" smtClean="0"/>
          </a:p>
          <a:p>
            <a:endParaRPr lang="en-US" sz="2000" dirty="0" smtClean="0"/>
          </a:p>
          <a:p>
            <a:endParaRPr lang="en-US" sz="2000" dirty="0"/>
          </a:p>
        </p:txBody>
      </p:sp>
      <p:pic>
        <p:nvPicPr>
          <p:cNvPr id="8" name="Picture 7" descr="logo.png"/>
          <p:cNvPicPr>
            <a:picLocks noChangeAspect="1"/>
          </p:cNvPicPr>
          <p:nvPr/>
        </p:nvPicPr>
        <p:blipFill>
          <a:blip r:embed="rId2" cstate="print"/>
          <a:stretch>
            <a:fillRect/>
          </a:stretch>
        </p:blipFill>
        <p:spPr>
          <a:xfrm>
            <a:off x="5257800" y="3581400"/>
            <a:ext cx="3428999" cy="3048000"/>
          </a:xfrm>
          <a:prstGeom prst="rect">
            <a:avLst/>
          </a:prstGeom>
        </p:spPr>
      </p:pic>
      <p:sp>
        <p:nvSpPr>
          <p:cNvPr id="6" name="Text Placeholder 8"/>
          <p:cNvSpPr txBox="1">
            <a:spLocks/>
          </p:cNvSpPr>
          <p:nvPr/>
        </p:nvSpPr>
        <p:spPr>
          <a:xfrm>
            <a:off x="2362200" y="5029200"/>
            <a:ext cx="2667000" cy="1371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Content Placeholder 6"/>
          <p:cNvSpPr>
            <a:spLocks noGrp="1"/>
          </p:cNvSpPr>
          <p:nvPr>
            <p:ph idx="1"/>
          </p:nvPr>
        </p:nvSpPr>
        <p:spPr>
          <a:xfrm>
            <a:off x="2286000" y="1371600"/>
            <a:ext cx="6400800" cy="5181600"/>
          </a:xfrm>
        </p:spPr>
        <p:txBody>
          <a:bodyPr>
            <a:normAutofit fontScale="92500" lnSpcReduction="10000"/>
          </a:bodyPr>
          <a:lstStyle/>
          <a:p>
            <a:pPr>
              <a:buFont typeface="Wingdings" pitchFamily="2" charset="2"/>
              <a:buChar char="v"/>
            </a:pPr>
            <a:endParaRPr lang="en-CA" dirty="0" smtClean="0"/>
          </a:p>
          <a:p>
            <a:pPr>
              <a:buFont typeface="Wingdings" pitchFamily="2" charset="2"/>
              <a:buChar char="v"/>
            </a:pPr>
            <a:r>
              <a:rPr lang="en-CA" dirty="0" smtClean="0"/>
              <a:t> This project reaches Outcomes across the Curriculum in Math, Science, ELA, Career  Development, Religious Education, and  Health Education.</a:t>
            </a:r>
          </a:p>
          <a:p>
            <a:pPr>
              <a:buFont typeface="Wingdings" pitchFamily="2" charset="2"/>
              <a:buChar char="v"/>
            </a:pPr>
            <a:endParaRPr lang="en-CA" dirty="0" smtClean="0"/>
          </a:p>
          <a:p>
            <a:pPr>
              <a:buFont typeface="Wingdings" pitchFamily="2" charset="2"/>
              <a:buChar char="v"/>
            </a:pPr>
            <a:r>
              <a:rPr lang="en-CA" dirty="0" smtClean="0"/>
              <a:t> The project shows the power of partnering with our students.</a:t>
            </a:r>
          </a:p>
          <a:p>
            <a:pPr>
              <a:buFont typeface="Wingdings" pitchFamily="2" charset="2"/>
              <a:buChar char="v"/>
            </a:pPr>
            <a:endParaRPr lang="en-CA" dirty="0" smtClean="0"/>
          </a:p>
          <a:p>
            <a:pPr>
              <a:buFont typeface="Wingdings" pitchFamily="2" charset="2"/>
              <a:buChar char="v"/>
            </a:pPr>
            <a:r>
              <a:rPr lang="en-CA" dirty="0" smtClean="0"/>
              <a:t> Shows how easy it is to </a:t>
            </a:r>
          </a:p>
          <a:p>
            <a:r>
              <a:rPr lang="en-CA" dirty="0" smtClean="0"/>
              <a:t>make a big difference!</a:t>
            </a:r>
          </a:p>
          <a:p>
            <a:pPr>
              <a:buFont typeface="Wingdings" pitchFamily="2" charset="2"/>
              <a:buChar char="v"/>
            </a:pPr>
            <a:endParaRPr lang="en-CA" dirty="0" smtClean="0"/>
          </a:p>
          <a:p>
            <a:pPr lvl="0">
              <a:buFont typeface="Wingdings" pitchFamily="2" charset="2"/>
              <a:buChar char="v"/>
            </a:pPr>
            <a:r>
              <a:rPr lang="en-CA" dirty="0" smtClean="0"/>
              <a:t> </a:t>
            </a:r>
            <a:r>
              <a:rPr lang="en-US" b="1" dirty="0" smtClean="0"/>
              <a:t>Some places talk about </a:t>
            </a:r>
          </a:p>
          <a:p>
            <a:pPr lvl="0"/>
            <a:r>
              <a:rPr lang="en-US" b="1" dirty="0" smtClean="0"/>
              <a:t>making a difference, </a:t>
            </a:r>
          </a:p>
          <a:p>
            <a:pPr lvl="0"/>
            <a:r>
              <a:rPr lang="en-US" b="1" dirty="0" smtClean="0"/>
              <a:t>together with our partners,</a:t>
            </a:r>
          </a:p>
          <a:p>
            <a:pPr lvl="0"/>
            <a:r>
              <a:rPr lang="en-US" b="1" dirty="0" smtClean="0"/>
              <a:t>at  St. Catherine we go out </a:t>
            </a:r>
          </a:p>
          <a:p>
            <a:pPr lvl="0"/>
            <a:r>
              <a:rPr lang="en-US" b="1" dirty="0" smtClean="0"/>
              <a:t>and make a difference!</a:t>
            </a:r>
          </a:p>
          <a:p>
            <a:pPr>
              <a:buFont typeface="Wingdings" pitchFamily="2" charset="2"/>
              <a:buChar char="v"/>
            </a:pPr>
            <a:endParaRPr lang="en-CA" dirty="0" smtClean="0"/>
          </a:p>
        </p:txBody>
      </p:sp>
    </p:spTree>
    <p:extLst>
      <p:ext uri="{BB962C8B-B14F-4D97-AF65-F5344CB8AC3E}">
        <p14:creationId xmlns="" xmlns:p14="http://schemas.microsoft.com/office/powerpoint/2010/main" val="17543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1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2286000" y="3581400"/>
            <a:ext cx="2209800" cy="2971800"/>
          </a:xfrm>
        </p:spPr>
        <p:txBody>
          <a:bodyPr>
            <a:normAutofit/>
          </a:bodyPr>
          <a:lstStyle/>
          <a:p>
            <a:r>
              <a:rPr lang="en-US" dirty="0" smtClean="0"/>
              <a:t>Funding for our project has come from RBC’s Blue Water Project. There is opportunity to grow this program to other schools through this initiative as well as other initiatives.</a:t>
            </a:r>
          </a:p>
          <a:p>
            <a:endParaRPr lang="en-US" dirty="0"/>
          </a:p>
        </p:txBody>
      </p:sp>
      <p:sp>
        <p:nvSpPr>
          <p:cNvPr id="10" name="Content Placeholder 9"/>
          <p:cNvSpPr>
            <a:spLocks noGrp="1"/>
          </p:cNvSpPr>
          <p:nvPr>
            <p:ph sz="half" idx="2"/>
          </p:nvPr>
        </p:nvSpPr>
        <p:spPr>
          <a:xfrm>
            <a:off x="4724400" y="3581400"/>
            <a:ext cx="1752600" cy="2743200"/>
          </a:xfrm>
        </p:spPr>
        <p:txBody>
          <a:bodyPr>
            <a:normAutofit/>
          </a:bodyPr>
          <a:lstStyle/>
          <a:p>
            <a:r>
              <a:rPr lang="en-US" dirty="0" smtClean="0"/>
              <a:t>Partnered with one of the members of SARRC </a:t>
            </a:r>
          </a:p>
          <a:p>
            <a:r>
              <a:rPr lang="en-US" dirty="0" smtClean="0"/>
              <a:t>(Re-</a:t>
            </a:r>
            <a:r>
              <a:rPr lang="en-US" dirty="0" err="1" smtClean="0"/>
              <a:t>Solvv</a:t>
            </a:r>
            <a:r>
              <a:rPr lang="en-US" dirty="0" smtClean="0"/>
              <a:t>) in 2012 we are aligned with the Provincial Oil Recycling Agency.</a:t>
            </a:r>
            <a:endParaRPr lang="en-US" dirty="0"/>
          </a:p>
        </p:txBody>
      </p:sp>
      <p:sp>
        <p:nvSpPr>
          <p:cNvPr id="12" name="Content Placeholder 11"/>
          <p:cNvSpPr>
            <a:spLocks noGrp="1"/>
          </p:cNvSpPr>
          <p:nvPr>
            <p:ph sz="half" idx="14"/>
          </p:nvPr>
        </p:nvSpPr>
        <p:spPr/>
        <p:txBody>
          <a:bodyPr>
            <a:normAutofit/>
          </a:bodyPr>
          <a:lstStyle/>
          <a:p>
            <a:r>
              <a:rPr lang="en-US" dirty="0" smtClean="0"/>
              <a:t>Receiving recognition for the event is meaningful and reinforces the importance of doing what we do.</a:t>
            </a:r>
          </a:p>
          <a:p>
            <a:endParaRPr lang="en-US" dirty="0" smtClean="0"/>
          </a:p>
          <a:p>
            <a:endParaRPr lang="en-US" dirty="0" smtClean="0"/>
          </a:p>
          <a:p>
            <a:endParaRPr lang="en-US" dirty="0" smtClean="0"/>
          </a:p>
          <a:p>
            <a:endParaRPr lang="en-US" dirty="0" smtClean="0"/>
          </a:p>
          <a:p>
            <a:endParaRPr lang="en-US" dirty="0"/>
          </a:p>
        </p:txBody>
      </p:sp>
      <p:pic>
        <p:nvPicPr>
          <p:cNvPr id="41" name="Content Placeholder 40"/>
          <p:cNvPicPr>
            <a:picLocks noGrp="1" noChangeAspect="1"/>
          </p:cNvPicPr>
          <p:nvPr>
            <p:ph sz="half" idx="16"/>
          </p:nvPr>
        </p:nvPicPr>
        <p:blipFill>
          <a:blip r:embed="rId2" cstate="print"/>
          <a:stretch>
            <a:fillRect/>
          </a:stretch>
        </p:blipFill>
        <p:spPr>
          <a:xfrm>
            <a:off x="2590800" y="1752600"/>
            <a:ext cx="1524000" cy="1143000"/>
          </a:xfrm>
        </p:spPr>
      </p:pic>
      <p:pic>
        <p:nvPicPr>
          <p:cNvPr id="39" name="Content Placeholder 38"/>
          <p:cNvPicPr>
            <a:picLocks noGrp="1" noChangeAspect="1"/>
          </p:cNvPicPr>
          <p:nvPr>
            <p:ph sz="half" idx="17"/>
          </p:nvPr>
        </p:nvPicPr>
        <p:blipFill>
          <a:blip r:embed="rId3" cstate="print"/>
          <a:stretch>
            <a:fillRect/>
          </a:stretch>
        </p:blipFill>
        <p:spPr>
          <a:xfrm>
            <a:off x="7212133" y="1753787"/>
            <a:ext cx="891933" cy="1522814"/>
          </a:xfrm>
        </p:spPr>
      </p:pic>
      <p:sp>
        <p:nvSpPr>
          <p:cNvPr id="8" name="Title 7"/>
          <p:cNvSpPr>
            <a:spLocks noGrp="1"/>
          </p:cNvSpPr>
          <p:nvPr>
            <p:ph type="title"/>
          </p:nvPr>
        </p:nvSpPr>
        <p:spPr/>
        <p:txBody>
          <a:bodyPr>
            <a:normAutofit/>
          </a:bodyPr>
          <a:lstStyle/>
          <a:p>
            <a:r>
              <a:rPr lang="en-US" dirty="0" smtClean="0"/>
              <a:t>Partnerships and the Community</a:t>
            </a:r>
            <a:endParaRPr lang="en-US" dirty="0"/>
          </a:p>
        </p:txBody>
      </p:sp>
      <p:sp>
        <p:nvSpPr>
          <p:cNvPr id="21" name="Notched Right Arrow 20"/>
          <p:cNvSpPr/>
          <p:nvPr/>
        </p:nvSpPr>
        <p:spPr>
          <a:xfrm>
            <a:off x="4038600" y="23622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6324600" y="23622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sz="half" idx="15"/>
          </p:nvPr>
        </p:nvSpPr>
        <p:spPr>
          <a:xfrm>
            <a:off x="4648200" y="1676400"/>
            <a:ext cx="1905000" cy="1706563"/>
          </a:xfrm>
        </p:spPr>
        <p:txBody>
          <a:bodyPr>
            <a:normAutofit fontScale="77500" lnSpcReduction="20000"/>
          </a:bodyPr>
          <a:lstStyle/>
          <a:p>
            <a:r>
              <a:rPr lang="en-CA" dirty="0" smtClean="0"/>
              <a:t>SARRC - Saskatchewan Association for Resource Recovery Corp.</a:t>
            </a:r>
            <a:endParaRPr lang="en-CA" dirty="0"/>
          </a:p>
        </p:txBody>
      </p:sp>
    </p:spTree>
    <p:extLst>
      <p:ext uri="{BB962C8B-B14F-4D97-AF65-F5344CB8AC3E}">
        <p14:creationId xmlns="" xmlns:p14="http://schemas.microsoft.com/office/powerpoint/2010/main" val="137947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Layout">
  <a:themeElements>
    <a:clrScheme name="water_drop">
      <a:dk1>
        <a:sysClr val="windowText" lastClr="000000"/>
      </a:dk1>
      <a:lt1>
        <a:sysClr val="window" lastClr="FFFFFF"/>
      </a:lt1>
      <a:dk2>
        <a:srgbClr val="1F497D"/>
      </a:dk2>
      <a:lt2>
        <a:srgbClr val="EEECE1"/>
      </a:lt2>
      <a:accent1>
        <a:srgbClr val="1B3D4B"/>
      </a:accent1>
      <a:accent2>
        <a:srgbClr val="1B4B41"/>
      </a:accent2>
      <a:accent3>
        <a:srgbClr val="9BBB59"/>
      </a:accent3>
      <a:accent4>
        <a:srgbClr val="4B291B"/>
      </a:accent4>
      <a:accent5>
        <a:srgbClr val="69ACC9"/>
      </a:accent5>
      <a:accent6>
        <a:srgbClr val="9652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Layout">
  <a:themeElements>
    <a:clrScheme name="water_drop">
      <a:dk1>
        <a:sysClr val="windowText" lastClr="000000"/>
      </a:dk1>
      <a:lt1>
        <a:sysClr val="window" lastClr="FFFFFF"/>
      </a:lt1>
      <a:dk2>
        <a:srgbClr val="1F497D"/>
      </a:dk2>
      <a:lt2>
        <a:srgbClr val="EEECE1"/>
      </a:lt2>
      <a:accent1>
        <a:srgbClr val="1B3D4B"/>
      </a:accent1>
      <a:accent2>
        <a:srgbClr val="1B4B41"/>
      </a:accent2>
      <a:accent3>
        <a:srgbClr val="9BBB59"/>
      </a:accent3>
      <a:accent4>
        <a:srgbClr val="4B291B"/>
      </a:accent4>
      <a:accent5>
        <a:srgbClr val="69ACC9"/>
      </a:accent5>
      <a:accent6>
        <a:srgbClr val="9652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TotalTime>
  <Words>610</Words>
  <Application>Microsoft Office PowerPoint</Application>
  <PresentationFormat>On-screen Show (4:3)</PresentationFormat>
  <Paragraphs>111</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PresenterMedia.com Animated Layout</vt:lpstr>
      <vt:lpstr>PresenterMedia.com Static Layout</vt:lpstr>
      <vt:lpstr> Oil Recycling Project</vt:lpstr>
      <vt:lpstr>Outline of Presentation</vt:lpstr>
      <vt:lpstr>Making a Difference!</vt:lpstr>
      <vt:lpstr>Water Preservation</vt:lpstr>
      <vt:lpstr>Why is it so important?</vt:lpstr>
      <vt:lpstr>Where have come from? Where are we going?</vt:lpstr>
      <vt:lpstr>Celebrating Success!</vt:lpstr>
      <vt:lpstr>Curricular Connection</vt:lpstr>
      <vt:lpstr>Partnerships and the Community</vt:lpstr>
      <vt:lpstr>2011 RCE Provincial Recognition Award</vt:lpstr>
      <vt:lpstr>Slide 11</vt:lpstr>
      <vt:lpstr>Questions? Need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RCS</cp:lastModifiedBy>
  <cp:revision>75</cp:revision>
  <dcterms:created xsi:type="dcterms:W3CDTF">2010-09-13T16:44:54Z</dcterms:created>
  <dcterms:modified xsi:type="dcterms:W3CDTF">2011-09-20T02:51:38Z</dcterms:modified>
</cp:coreProperties>
</file>