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1" r:id="rId4"/>
    <p:sldId id="262" r:id="rId5"/>
    <p:sldId id="257" r:id="rId6"/>
    <p:sldId id="260" r:id="rId7"/>
    <p:sldId id="258" r:id="rId8"/>
    <p:sldId id="259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3A57D-9B50-4572-83FA-EE763219CA87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7D8500-F6C2-492B-ACE1-A4000A7CC385}">
      <dgm:prSet phldrT="[Text]"/>
      <dgm:spPr/>
      <dgm:t>
        <a:bodyPr/>
        <a:lstStyle/>
        <a:p>
          <a:r>
            <a:rPr lang="en-US" b="1" dirty="0" err="1" smtClean="0"/>
            <a:t>Kindergarden</a:t>
          </a:r>
          <a:endParaRPr lang="en-US" b="1" dirty="0"/>
        </a:p>
      </dgm:t>
    </dgm:pt>
    <dgm:pt modelId="{1DF5E688-A91F-417D-B629-3737E59472A9}" type="parTrans" cxnId="{75185947-16F4-4A89-9D33-B1BDF79EE6A2}">
      <dgm:prSet/>
      <dgm:spPr/>
      <dgm:t>
        <a:bodyPr/>
        <a:lstStyle/>
        <a:p>
          <a:endParaRPr lang="en-US"/>
        </a:p>
      </dgm:t>
    </dgm:pt>
    <dgm:pt modelId="{C88DB0AF-D40B-439E-B54A-7A7E44F4A6CD}" type="sibTrans" cxnId="{75185947-16F4-4A89-9D33-B1BDF79EE6A2}">
      <dgm:prSet/>
      <dgm:spPr/>
      <dgm:t>
        <a:bodyPr/>
        <a:lstStyle/>
        <a:p>
          <a:endParaRPr lang="en-US"/>
        </a:p>
      </dgm:t>
    </dgm:pt>
    <dgm:pt modelId="{D71BD9DD-B708-409E-BB66-E6FBD4A3497E}">
      <dgm:prSet phldrT="[Text]"/>
      <dgm:spPr/>
      <dgm:t>
        <a:bodyPr/>
        <a:lstStyle/>
        <a:p>
          <a:r>
            <a:rPr lang="en-US" b="1" dirty="0" smtClean="0"/>
            <a:t>Primary School</a:t>
          </a:r>
          <a:endParaRPr lang="en-US" b="1" i="1" dirty="0"/>
        </a:p>
      </dgm:t>
    </dgm:pt>
    <dgm:pt modelId="{0D16F96A-00E8-4431-BD84-C9598D286C54}" type="parTrans" cxnId="{2870CF53-2752-4294-B020-C9C975498388}">
      <dgm:prSet/>
      <dgm:spPr/>
      <dgm:t>
        <a:bodyPr/>
        <a:lstStyle/>
        <a:p>
          <a:endParaRPr lang="en-US"/>
        </a:p>
      </dgm:t>
    </dgm:pt>
    <dgm:pt modelId="{CBCBA49A-8BCD-4F33-A6C5-9FD080C1005A}" type="sibTrans" cxnId="{2870CF53-2752-4294-B020-C9C975498388}">
      <dgm:prSet/>
      <dgm:spPr/>
      <dgm:t>
        <a:bodyPr/>
        <a:lstStyle/>
        <a:p>
          <a:endParaRPr lang="en-US"/>
        </a:p>
      </dgm:t>
    </dgm:pt>
    <dgm:pt modelId="{DB66A5A1-9699-46C8-9123-81F258433D38}">
      <dgm:prSet phldrT="[Text]"/>
      <dgm:spPr/>
      <dgm:t>
        <a:bodyPr/>
        <a:lstStyle/>
        <a:p>
          <a:r>
            <a:rPr lang="en-US" b="1" dirty="0" smtClean="0"/>
            <a:t>Junior </a:t>
          </a:r>
        </a:p>
        <a:p>
          <a:r>
            <a:rPr lang="en-US" b="1" smtClean="0"/>
            <a:t>High school</a:t>
          </a:r>
          <a:endParaRPr lang="en-US" b="1" dirty="0"/>
        </a:p>
      </dgm:t>
    </dgm:pt>
    <dgm:pt modelId="{83FB6B8E-F3BB-4456-9D5F-0DCCD9C2A46D}" type="parTrans" cxnId="{62D2B9F7-4875-4D07-989B-48E3DFA05C14}">
      <dgm:prSet/>
      <dgm:spPr/>
      <dgm:t>
        <a:bodyPr/>
        <a:lstStyle/>
        <a:p>
          <a:endParaRPr lang="en-US"/>
        </a:p>
      </dgm:t>
    </dgm:pt>
    <dgm:pt modelId="{A5E95925-295B-49F9-B065-8F2894C431AE}" type="sibTrans" cxnId="{62D2B9F7-4875-4D07-989B-48E3DFA05C14}">
      <dgm:prSet/>
      <dgm:spPr/>
      <dgm:t>
        <a:bodyPr/>
        <a:lstStyle/>
        <a:p>
          <a:endParaRPr lang="en-US"/>
        </a:p>
      </dgm:t>
    </dgm:pt>
    <dgm:pt modelId="{D482352D-FB5F-45DA-AB48-B7B3484CFC8A}">
      <dgm:prSet/>
      <dgm:spPr/>
      <dgm:t>
        <a:bodyPr/>
        <a:lstStyle/>
        <a:p>
          <a:endParaRPr lang="en-US"/>
        </a:p>
      </dgm:t>
    </dgm:pt>
    <dgm:pt modelId="{09CAE59E-F01B-4F09-98E7-C426341A364E}" type="parTrans" cxnId="{C8026AD9-9B92-4C53-A120-D6315A343EE7}">
      <dgm:prSet/>
      <dgm:spPr/>
      <dgm:t>
        <a:bodyPr/>
        <a:lstStyle/>
        <a:p>
          <a:endParaRPr lang="en-US"/>
        </a:p>
      </dgm:t>
    </dgm:pt>
    <dgm:pt modelId="{C7A50902-858D-43BA-BD5B-83BB13D0A38D}" type="sibTrans" cxnId="{C8026AD9-9B92-4C53-A120-D6315A343EE7}">
      <dgm:prSet/>
      <dgm:spPr/>
      <dgm:t>
        <a:bodyPr/>
        <a:lstStyle/>
        <a:p>
          <a:endParaRPr lang="en-US"/>
        </a:p>
      </dgm:t>
    </dgm:pt>
    <dgm:pt modelId="{7DDE9592-F5B0-42D4-8C5C-50499622DC4E}" type="pres">
      <dgm:prSet presAssocID="{4803A57D-9B50-4572-83FA-EE763219CA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7431C9-F53F-468F-947A-F49C9DD06DCC}" type="pres">
      <dgm:prSet presAssocID="{227D8500-F6C2-492B-ACE1-A4000A7CC385}" presName="composite" presStyleCnt="0"/>
      <dgm:spPr/>
    </dgm:pt>
    <dgm:pt modelId="{341894A3-F7ED-4250-92DB-DA4534398F43}" type="pres">
      <dgm:prSet presAssocID="{227D8500-F6C2-492B-ACE1-A4000A7CC385}" presName="LShape" presStyleLbl="alignNode1" presStyleIdx="0" presStyleCnt="7"/>
      <dgm:spPr/>
    </dgm:pt>
    <dgm:pt modelId="{7C6AA206-706B-4BFA-93C0-8877FAF3189C}" type="pres">
      <dgm:prSet presAssocID="{227D8500-F6C2-492B-ACE1-A4000A7CC385}" presName="ParentText" presStyleLbl="revTx" presStyleIdx="0" presStyleCnt="4" custLinFactNeighborX="-10091" custLinFactNeighborY="-77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0A0BD-EC05-4F96-AB02-A6674301DF66}" type="pres">
      <dgm:prSet presAssocID="{227D8500-F6C2-492B-ACE1-A4000A7CC385}" presName="Triangle" presStyleLbl="alignNode1" presStyleIdx="1" presStyleCnt="7"/>
      <dgm:spPr/>
    </dgm:pt>
    <dgm:pt modelId="{EF23C84A-608B-4D33-ABEB-EEA98F20E7D0}" type="pres">
      <dgm:prSet presAssocID="{C88DB0AF-D40B-439E-B54A-7A7E44F4A6CD}" presName="sibTrans" presStyleCnt="0"/>
      <dgm:spPr/>
    </dgm:pt>
    <dgm:pt modelId="{968EFC5B-C152-4B57-B53A-208F671801A9}" type="pres">
      <dgm:prSet presAssocID="{C88DB0AF-D40B-439E-B54A-7A7E44F4A6CD}" presName="space" presStyleCnt="0"/>
      <dgm:spPr/>
    </dgm:pt>
    <dgm:pt modelId="{252A79D1-CE39-4A92-AE2D-3A1E2E6CE284}" type="pres">
      <dgm:prSet presAssocID="{D71BD9DD-B708-409E-BB66-E6FBD4A3497E}" presName="composite" presStyleCnt="0"/>
      <dgm:spPr/>
    </dgm:pt>
    <dgm:pt modelId="{D9326771-FF05-4B9C-965F-CA3E7D8C7FB4}" type="pres">
      <dgm:prSet presAssocID="{D71BD9DD-B708-409E-BB66-E6FBD4A3497E}" presName="LShape" presStyleLbl="alignNode1" presStyleIdx="2" presStyleCnt="7" custLinFactNeighborX="-2344" custLinFactNeighborY="6535"/>
      <dgm:spPr/>
    </dgm:pt>
    <dgm:pt modelId="{1BE216B1-C535-4B05-9242-976614B0660C}" type="pres">
      <dgm:prSet presAssocID="{D71BD9DD-B708-409E-BB66-E6FBD4A3497E}" presName="ParentText" presStyleLbl="revTx" presStyleIdx="1" presStyleCnt="4" custLinFactNeighborX="-10080" custLinFactNeighborY="-79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A86F-362C-4358-ADF0-23FEDA4EC71B}" type="pres">
      <dgm:prSet presAssocID="{D71BD9DD-B708-409E-BB66-E6FBD4A3497E}" presName="Triangle" presStyleLbl="alignNode1" presStyleIdx="3" presStyleCnt="7"/>
      <dgm:spPr/>
    </dgm:pt>
    <dgm:pt modelId="{B32409C1-E8B1-4F12-82AC-BE0895EAB281}" type="pres">
      <dgm:prSet presAssocID="{CBCBA49A-8BCD-4F33-A6C5-9FD080C1005A}" presName="sibTrans" presStyleCnt="0"/>
      <dgm:spPr/>
    </dgm:pt>
    <dgm:pt modelId="{26E55956-24B3-4D04-BCE8-569FBC0A1E25}" type="pres">
      <dgm:prSet presAssocID="{CBCBA49A-8BCD-4F33-A6C5-9FD080C1005A}" presName="space" presStyleCnt="0"/>
      <dgm:spPr/>
    </dgm:pt>
    <dgm:pt modelId="{D5F63A34-849B-4608-89EF-FCB5F4C7CC76}" type="pres">
      <dgm:prSet presAssocID="{DB66A5A1-9699-46C8-9123-81F258433D38}" presName="composite" presStyleCnt="0"/>
      <dgm:spPr/>
    </dgm:pt>
    <dgm:pt modelId="{4FBEF281-2E09-4E46-A64D-E2DB4473BD70}" type="pres">
      <dgm:prSet presAssocID="{DB66A5A1-9699-46C8-9123-81F258433D38}" presName="LShape" presStyleLbl="alignNode1" presStyleIdx="4" presStyleCnt="7"/>
      <dgm:spPr/>
    </dgm:pt>
    <dgm:pt modelId="{E4E8B22B-AE31-457C-8C74-706ACF401137}" type="pres">
      <dgm:prSet presAssocID="{DB66A5A1-9699-46C8-9123-81F258433D38}" presName="ParentText" presStyleLbl="revTx" presStyleIdx="2" presStyleCnt="4" custLinFactNeighborX="-8495" custLinFactNeighborY="-94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1EFE5-8CB6-46F0-AAFA-1F7E0579AED6}" type="pres">
      <dgm:prSet presAssocID="{DB66A5A1-9699-46C8-9123-81F258433D38}" presName="Triangle" presStyleLbl="alignNode1" presStyleIdx="5" presStyleCnt="7"/>
      <dgm:spPr/>
    </dgm:pt>
    <dgm:pt modelId="{CF325B47-B707-469B-BAE0-BC05E2F2AB2D}" type="pres">
      <dgm:prSet presAssocID="{A5E95925-295B-49F9-B065-8F2894C431AE}" presName="sibTrans" presStyleCnt="0"/>
      <dgm:spPr/>
    </dgm:pt>
    <dgm:pt modelId="{F8D562B3-56D4-441E-A5FC-0E75DDA5533C}" type="pres">
      <dgm:prSet presAssocID="{A5E95925-295B-49F9-B065-8F2894C431AE}" presName="space" presStyleCnt="0"/>
      <dgm:spPr/>
    </dgm:pt>
    <dgm:pt modelId="{646C9589-CF0D-4E43-9898-A63259DB0BD0}" type="pres">
      <dgm:prSet presAssocID="{D482352D-FB5F-45DA-AB48-B7B3484CFC8A}" presName="composite" presStyleCnt="0"/>
      <dgm:spPr/>
    </dgm:pt>
    <dgm:pt modelId="{C783640B-2B7A-4901-B862-0A6ECCBA0132}" type="pres">
      <dgm:prSet presAssocID="{D482352D-FB5F-45DA-AB48-B7B3484CFC8A}" presName="LShape" presStyleLbl="alignNode1" presStyleIdx="6" presStyleCnt="7" custFlipVert="1" custScaleX="100095" custScaleY="59242" custLinFactX="-131910" custLinFactY="-100000" custLinFactNeighborX="-200000" custLinFactNeighborY="-114964"/>
      <dgm:spPr>
        <a:prstGeom prst="rightArrow">
          <a:avLst/>
        </a:prstGeom>
        <a:solidFill>
          <a:srgbClr val="FF0000"/>
        </a:solidFill>
        <a:ln>
          <a:noFill/>
        </a:ln>
      </dgm:spPr>
    </dgm:pt>
    <dgm:pt modelId="{A4A4FC88-430C-45AA-A651-F5CFADADF186}" type="pres">
      <dgm:prSet presAssocID="{D482352D-FB5F-45DA-AB48-B7B3484CFC8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26AD9-9B92-4C53-A120-D6315A343EE7}" srcId="{4803A57D-9B50-4572-83FA-EE763219CA87}" destId="{D482352D-FB5F-45DA-AB48-B7B3484CFC8A}" srcOrd="3" destOrd="0" parTransId="{09CAE59E-F01B-4F09-98E7-C426341A364E}" sibTransId="{C7A50902-858D-43BA-BD5B-83BB13D0A38D}"/>
    <dgm:cxn modelId="{2870CF53-2752-4294-B020-C9C975498388}" srcId="{4803A57D-9B50-4572-83FA-EE763219CA87}" destId="{D71BD9DD-B708-409E-BB66-E6FBD4A3497E}" srcOrd="1" destOrd="0" parTransId="{0D16F96A-00E8-4431-BD84-C9598D286C54}" sibTransId="{CBCBA49A-8BCD-4F33-A6C5-9FD080C1005A}"/>
    <dgm:cxn modelId="{62D2B9F7-4875-4D07-989B-48E3DFA05C14}" srcId="{4803A57D-9B50-4572-83FA-EE763219CA87}" destId="{DB66A5A1-9699-46C8-9123-81F258433D38}" srcOrd="2" destOrd="0" parTransId="{83FB6B8E-F3BB-4456-9D5F-0DCCD9C2A46D}" sibTransId="{A5E95925-295B-49F9-B065-8F2894C431AE}"/>
    <dgm:cxn modelId="{7338057C-26EF-4B61-9906-4A8542B047F2}" type="presOf" srcId="{D71BD9DD-B708-409E-BB66-E6FBD4A3497E}" destId="{1BE216B1-C535-4B05-9242-976614B0660C}" srcOrd="0" destOrd="0" presId="urn:microsoft.com/office/officeart/2009/3/layout/StepUpProcess"/>
    <dgm:cxn modelId="{88D4ED05-C26C-44E4-8020-9F6029EBA836}" type="presOf" srcId="{4803A57D-9B50-4572-83FA-EE763219CA87}" destId="{7DDE9592-F5B0-42D4-8C5C-50499622DC4E}" srcOrd="0" destOrd="0" presId="urn:microsoft.com/office/officeart/2009/3/layout/StepUpProcess"/>
    <dgm:cxn modelId="{55E14A7E-EB05-4317-8868-002B0A690796}" type="presOf" srcId="{227D8500-F6C2-492B-ACE1-A4000A7CC385}" destId="{7C6AA206-706B-4BFA-93C0-8877FAF3189C}" srcOrd="0" destOrd="0" presId="urn:microsoft.com/office/officeart/2009/3/layout/StepUpProcess"/>
    <dgm:cxn modelId="{B5207527-4F43-4B38-975B-8302C387A60F}" type="presOf" srcId="{D482352D-FB5F-45DA-AB48-B7B3484CFC8A}" destId="{A4A4FC88-430C-45AA-A651-F5CFADADF186}" srcOrd="0" destOrd="0" presId="urn:microsoft.com/office/officeart/2009/3/layout/StepUpProcess"/>
    <dgm:cxn modelId="{E4C88F3D-022E-4350-95E2-02379439F73C}" type="presOf" srcId="{DB66A5A1-9699-46C8-9123-81F258433D38}" destId="{E4E8B22B-AE31-457C-8C74-706ACF401137}" srcOrd="0" destOrd="0" presId="urn:microsoft.com/office/officeart/2009/3/layout/StepUpProcess"/>
    <dgm:cxn modelId="{75185947-16F4-4A89-9D33-B1BDF79EE6A2}" srcId="{4803A57D-9B50-4572-83FA-EE763219CA87}" destId="{227D8500-F6C2-492B-ACE1-A4000A7CC385}" srcOrd="0" destOrd="0" parTransId="{1DF5E688-A91F-417D-B629-3737E59472A9}" sibTransId="{C88DB0AF-D40B-439E-B54A-7A7E44F4A6CD}"/>
    <dgm:cxn modelId="{D5805594-4F8F-4F69-BF6A-D988564000B0}" type="presParOf" srcId="{7DDE9592-F5B0-42D4-8C5C-50499622DC4E}" destId="{067431C9-F53F-468F-947A-F49C9DD06DCC}" srcOrd="0" destOrd="0" presId="urn:microsoft.com/office/officeart/2009/3/layout/StepUpProcess"/>
    <dgm:cxn modelId="{92330DF1-5E4D-44B5-AFB0-B1E4DA88DABF}" type="presParOf" srcId="{067431C9-F53F-468F-947A-F49C9DD06DCC}" destId="{341894A3-F7ED-4250-92DB-DA4534398F43}" srcOrd="0" destOrd="0" presId="urn:microsoft.com/office/officeart/2009/3/layout/StepUpProcess"/>
    <dgm:cxn modelId="{A98EF7D5-891E-43D2-B716-E1C30943C82A}" type="presParOf" srcId="{067431C9-F53F-468F-947A-F49C9DD06DCC}" destId="{7C6AA206-706B-4BFA-93C0-8877FAF3189C}" srcOrd="1" destOrd="0" presId="urn:microsoft.com/office/officeart/2009/3/layout/StepUpProcess"/>
    <dgm:cxn modelId="{0828C23E-0F77-468F-9A00-A2E0126E89EC}" type="presParOf" srcId="{067431C9-F53F-468F-947A-F49C9DD06DCC}" destId="{D870A0BD-EC05-4F96-AB02-A6674301DF66}" srcOrd="2" destOrd="0" presId="urn:microsoft.com/office/officeart/2009/3/layout/StepUpProcess"/>
    <dgm:cxn modelId="{E85AF85E-6C65-4842-B000-105646A30581}" type="presParOf" srcId="{7DDE9592-F5B0-42D4-8C5C-50499622DC4E}" destId="{EF23C84A-608B-4D33-ABEB-EEA98F20E7D0}" srcOrd="1" destOrd="0" presId="urn:microsoft.com/office/officeart/2009/3/layout/StepUpProcess"/>
    <dgm:cxn modelId="{30836070-4C3F-4875-8D64-31777677C1EB}" type="presParOf" srcId="{EF23C84A-608B-4D33-ABEB-EEA98F20E7D0}" destId="{968EFC5B-C152-4B57-B53A-208F671801A9}" srcOrd="0" destOrd="0" presId="urn:microsoft.com/office/officeart/2009/3/layout/StepUpProcess"/>
    <dgm:cxn modelId="{18A76C63-4E9A-49D6-911F-D6B6615FAA16}" type="presParOf" srcId="{7DDE9592-F5B0-42D4-8C5C-50499622DC4E}" destId="{252A79D1-CE39-4A92-AE2D-3A1E2E6CE284}" srcOrd="2" destOrd="0" presId="urn:microsoft.com/office/officeart/2009/3/layout/StepUpProcess"/>
    <dgm:cxn modelId="{B86BC8D3-D606-4BA6-8060-1E7F7E655CBB}" type="presParOf" srcId="{252A79D1-CE39-4A92-AE2D-3A1E2E6CE284}" destId="{D9326771-FF05-4B9C-965F-CA3E7D8C7FB4}" srcOrd="0" destOrd="0" presId="urn:microsoft.com/office/officeart/2009/3/layout/StepUpProcess"/>
    <dgm:cxn modelId="{02D8F97E-5B76-4A8D-B661-E0D3F400F213}" type="presParOf" srcId="{252A79D1-CE39-4A92-AE2D-3A1E2E6CE284}" destId="{1BE216B1-C535-4B05-9242-976614B0660C}" srcOrd="1" destOrd="0" presId="urn:microsoft.com/office/officeart/2009/3/layout/StepUpProcess"/>
    <dgm:cxn modelId="{8A287009-C729-40F0-BEB4-60744ACD5251}" type="presParOf" srcId="{252A79D1-CE39-4A92-AE2D-3A1E2E6CE284}" destId="{4F7CA86F-362C-4358-ADF0-23FEDA4EC71B}" srcOrd="2" destOrd="0" presId="urn:microsoft.com/office/officeart/2009/3/layout/StepUpProcess"/>
    <dgm:cxn modelId="{36B45680-1D47-48C5-A070-53F5A45524F5}" type="presParOf" srcId="{7DDE9592-F5B0-42D4-8C5C-50499622DC4E}" destId="{B32409C1-E8B1-4F12-82AC-BE0895EAB281}" srcOrd="3" destOrd="0" presId="urn:microsoft.com/office/officeart/2009/3/layout/StepUpProcess"/>
    <dgm:cxn modelId="{1004226A-352E-403C-AC6C-C372D8195E1E}" type="presParOf" srcId="{B32409C1-E8B1-4F12-82AC-BE0895EAB281}" destId="{26E55956-24B3-4D04-BCE8-569FBC0A1E25}" srcOrd="0" destOrd="0" presId="urn:microsoft.com/office/officeart/2009/3/layout/StepUpProcess"/>
    <dgm:cxn modelId="{20E4CA6B-002A-4021-A86E-EA387733B050}" type="presParOf" srcId="{7DDE9592-F5B0-42D4-8C5C-50499622DC4E}" destId="{D5F63A34-849B-4608-89EF-FCB5F4C7CC76}" srcOrd="4" destOrd="0" presId="urn:microsoft.com/office/officeart/2009/3/layout/StepUpProcess"/>
    <dgm:cxn modelId="{E49F537D-6744-4EBE-BAC4-79EB17E36C86}" type="presParOf" srcId="{D5F63A34-849B-4608-89EF-FCB5F4C7CC76}" destId="{4FBEF281-2E09-4E46-A64D-E2DB4473BD70}" srcOrd="0" destOrd="0" presId="urn:microsoft.com/office/officeart/2009/3/layout/StepUpProcess"/>
    <dgm:cxn modelId="{B3E18D09-6493-41AD-8614-8F2B492BDF5B}" type="presParOf" srcId="{D5F63A34-849B-4608-89EF-FCB5F4C7CC76}" destId="{E4E8B22B-AE31-457C-8C74-706ACF401137}" srcOrd="1" destOrd="0" presId="urn:microsoft.com/office/officeart/2009/3/layout/StepUpProcess"/>
    <dgm:cxn modelId="{552C35E5-2AF6-4222-A9C7-0CDEEFBE55D4}" type="presParOf" srcId="{D5F63A34-849B-4608-89EF-FCB5F4C7CC76}" destId="{C091EFE5-8CB6-46F0-AAFA-1F7E0579AED6}" srcOrd="2" destOrd="0" presId="urn:microsoft.com/office/officeart/2009/3/layout/StepUpProcess"/>
    <dgm:cxn modelId="{37D5820A-12B5-49FF-AC32-2C4B75C58C69}" type="presParOf" srcId="{7DDE9592-F5B0-42D4-8C5C-50499622DC4E}" destId="{CF325B47-B707-469B-BAE0-BC05E2F2AB2D}" srcOrd="5" destOrd="0" presId="urn:microsoft.com/office/officeart/2009/3/layout/StepUpProcess"/>
    <dgm:cxn modelId="{C32AF351-A4F5-4A5C-A30D-0549AC370DE9}" type="presParOf" srcId="{CF325B47-B707-469B-BAE0-BC05E2F2AB2D}" destId="{F8D562B3-56D4-441E-A5FC-0E75DDA5533C}" srcOrd="0" destOrd="0" presId="urn:microsoft.com/office/officeart/2009/3/layout/StepUpProcess"/>
    <dgm:cxn modelId="{8AD5EC5C-98F2-484E-8675-9C7F932B7926}" type="presParOf" srcId="{7DDE9592-F5B0-42D4-8C5C-50499622DC4E}" destId="{646C9589-CF0D-4E43-9898-A63259DB0BD0}" srcOrd="6" destOrd="0" presId="urn:microsoft.com/office/officeart/2009/3/layout/StepUpProcess"/>
    <dgm:cxn modelId="{FA4A97DD-810C-4388-B333-D6FFA1462053}" type="presParOf" srcId="{646C9589-CF0D-4E43-9898-A63259DB0BD0}" destId="{C783640B-2B7A-4901-B862-0A6ECCBA0132}" srcOrd="0" destOrd="0" presId="urn:microsoft.com/office/officeart/2009/3/layout/StepUpProcess"/>
    <dgm:cxn modelId="{3EA6D9C9-257C-4EE5-AB34-A2FCB46CF826}" type="presParOf" srcId="{646C9589-CF0D-4E43-9898-A63259DB0BD0}" destId="{A4A4FC88-430C-45AA-A651-F5CFADADF18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5CD0F-830D-4384-A574-22AE70E29A4B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7A5526-930B-4843-8C05-7B5ADD345D98}">
      <dgm:prSet phldrT="[Text]"/>
      <dgm:spPr/>
      <dgm:t>
        <a:bodyPr/>
        <a:lstStyle/>
        <a:p>
          <a:r>
            <a:rPr lang="en-US" dirty="0" smtClean="0"/>
            <a:t>Senior High School</a:t>
          </a:r>
          <a:endParaRPr lang="en-US" dirty="0"/>
        </a:p>
      </dgm:t>
    </dgm:pt>
    <dgm:pt modelId="{47FF8813-F3AF-46D0-A75A-06DD5F3CE4B6}" type="parTrans" cxnId="{D87EC147-459F-4331-AB36-C0FE750AE617}">
      <dgm:prSet/>
      <dgm:spPr/>
      <dgm:t>
        <a:bodyPr/>
        <a:lstStyle/>
        <a:p>
          <a:endParaRPr lang="en-US"/>
        </a:p>
      </dgm:t>
    </dgm:pt>
    <dgm:pt modelId="{C5C6A38C-BF8F-4A34-8F30-746C597BDBEA}" type="sibTrans" cxnId="{D87EC147-459F-4331-AB36-C0FE750AE617}">
      <dgm:prSet/>
      <dgm:spPr/>
      <dgm:t>
        <a:bodyPr/>
        <a:lstStyle/>
        <a:p>
          <a:endParaRPr lang="en-US"/>
        </a:p>
      </dgm:t>
    </dgm:pt>
    <dgm:pt modelId="{158F5793-F774-424A-997B-0186799037CF}">
      <dgm:prSet phldrT="[Text]" custT="1"/>
      <dgm:spPr/>
      <dgm:t>
        <a:bodyPr/>
        <a:lstStyle/>
        <a:p>
          <a:r>
            <a:rPr lang="en-US" sz="1800" dirty="0" smtClean="0"/>
            <a:t>School’s subjects </a:t>
          </a:r>
          <a:endParaRPr lang="en-US" sz="1800" dirty="0"/>
        </a:p>
      </dgm:t>
    </dgm:pt>
    <dgm:pt modelId="{9E1BF802-1176-4356-9F95-1B6C35523756}" type="parTrans" cxnId="{53EF9E92-0AE6-4B0B-9F72-A7A647BD85A5}">
      <dgm:prSet/>
      <dgm:spPr/>
      <dgm:t>
        <a:bodyPr/>
        <a:lstStyle/>
        <a:p>
          <a:endParaRPr lang="en-US"/>
        </a:p>
      </dgm:t>
    </dgm:pt>
    <dgm:pt modelId="{CA6A5298-39FA-4A10-812B-41804C833F44}" type="sibTrans" cxnId="{53EF9E92-0AE6-4B0B-9F72-A7A647BD85A5}">
      <dgm:prSet/>
      <dgm:spPr/>
      <dgm:t>
        <a:bodyPr/>
        <a:lstStyle/>
        <a:p>
          <a:endParaRPr lang="en-US"/>
        </a:p>
      </dgm:t>
    </dgm:pt>
    <dgm:pt modelId="{08309E35-61AA-433B-ADBF-1E694DC6D999}">
      <dgm:prSet phldrT="[Text]" custT="1"/>
      <dgm:spPr/>
      <dgm:t>
        <a:bodyPr/>
        <a:lstStyle/>
        <a:p>
          <a:r>
            <a:rPr lang="en-US" sz="2000" dirty="0" smtClean="0"/>
            <a:t>School’s facilities</a:t>
          </a:r>
          <a:endParaRPr lang="en-US" sz="2000" dirty="0"/>
        </a:p>
      </dgm:t>
    </dgm:pt>
    <dgm:pt modelId="{D7B60B98-1C44-49DA-A4B7-51AA7D846EFC}" type="parTrans" cxnId="{E643C3FF-2D68-4D55-A843-2B1268AAC8B0}">
      <dgm:prSet/>
      <dgm:spPr/>
      <dgm:t>
        <a:bodyPr/>
        <a:lstStyle/>
        <a:p>
          <a:endParaRPr lang="en-US"/>
        </a:p>
      </dgm:t>
    </dgm:pt>
    <dgm:pt modelId="{65475623-9A22-4858-AF59-CA8C7A24330D}" type="sibTrans" cxnId="{E643C3FF-2D68-4D55-A843-2B1268AAC8B0}">
      <dgm:prSet/>
      <dgm:spPr/>
      <dgm:t>
        <a:bodyPr/>
        <a:lstStyle/>
        <a:p>
          <a:endParaRPr lang="en-US"/>
        </a:p>
      </dgm:t>
    </dgm:pt>
    <dgm:pt modelId="{DCD0311B-9A9D-4A78-A578-E845F1519902}">
      <dgm:prSet phldrT="[Text]" custT="1"/>
      <dgm:spPr/>
      <dgm:t>
        <a:bodyPr/>
        <a:lstStyle/>
        <a:p>
          <a:r>
            <a:rPr lang="en-US" sz="1800" dirty="0" smtClean="0"/>
            <a:t>School’s </a:t>
          </a:r>
          <a:r>
            <a:rPr lang="en-US" sz="1800" dirty="0" smtClean="0"/>
            <a:t>architecture</a:t>
          </a:r>
          <a:endParaRPr lang="en-US" sz="1800" dirty="0"/>
        </a:p>
      </dgm:t>
    </dgm:pt>
    <dgm:pt modelId="{74D32C3B-6553-44F8-AA72-D8EBC98B4BFF}" type="parTrans" cxnId="{E21C9A63-E16F-44E1-B922-640D08B36CA8}">
      <dgm:prSet/>
      <dgm:spPr/>
      <dgm:t>
        <a:bodyPr/>
        <a:lstStyle/>
        <a:p>
          <a:endParaRPr lang="en-US"/>
        </a:p>
      </dgm:t>
    </dgm:pt>
    <dgm:pt modelId="{1EB68C94-4AA8-436F-ADF9-000E3C38D6F5}" type="sibTrans" cxnId="{E21C9A63-E16F-44E1-B922-640D08B36CA8}">
      <dgm:prSet/>
      <dgm:spPr/>
      <dgm:t>
        <a:bodyPr/>
        <a:lstStyle/>
        <a:p>
          <a:endParaRPr lang="en-US"/>
        </a:p>
      </dgm:t>
    </dgm:pt>
    <dgm:pt modelId="{58F93F81-4E86-46FD-86AC-4A1D203EB2F7}">
      <dgm:prSet phldrT="[Text]" custT="1"/>
      <dgm:spPr/>
      <dgm:t>
        <a:bodyPr/>
        <a:lstStyle/>
        <a:p>
          <a:r>
            <a:rPr lang="en-US" sz="1800" dirty="0" smtClean="0"/>
            <a:t>School‘s</a:t>
          </a:r>
        </a:p>
        <a:p>
          <a:r>
            <a:rPr lang="en-US" sz="1800" dirty="0" smtClean="0"/>
            <a:t>role </a:t>
          </a:r>
          <a:endParaRPr lang="en-US" sz="1800" dirty="0"/>
        </a:p>
      </dgm:t>
    </dgm:pt>
    <dgm:pt modelId="{4767E6C5-020E-4D28-B67B-61019969C5E9}" type="parTrans" cxnId="{38998008-F245-4ADD-91C3-2B45AA3142C9}">
      <dgm:prSet/>
      <dgm:spPr/>
      <dgm:t>
        <a:bodyPr/>
        <a:lstStyle/>
        <a:p>
          <a:endParaRPr lang="en-US"/>
        </a:p>
      </dgm:t>
    </dgm:pt>
    <dgm:pt modelId="{510C527F-906D-4C40-96DB-9FE605BE9019}" type="sibTrans" cxnId="{38998008-F245-4ADD-91C3-2B45AA3142C9}">
      <dgm:prSet/>
      <dgm:spPr/>
      <dgm:t>
        <a:bodyPr/>
        <a:lstStyle/>
        <a:p>
          <a:endParaRPr lang="en-US"/>
        </a:p>
      </dgm:t>
    </dgm:pt>
    <dgm:pt modelId="{BBD214D7-C975-4D35-9A83-A6377119E5F7}" type="pres">
      <dgm:prSet presAssocID="{A8A5CD0F-830D-4384-A574-22AE70E29A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B97D5-BB61-4DC3-8858-285058235E67}" type="pres">
      <dgm:prSet presAssocID="{FF7A5526-930B-4843-8C05-7B5ADD345D98}" presName="centerShape" presStyleLbl="node0" presStyleIdx="0" presStyleCnt="1"/>
      <dgm:spPr/>
      <dgm:t>
        <a:bodyPr/>
        <a:lstStyle/>
        <a:p>
          <a:endParaRPr lang="en-US"/>
        </a:p>
      </dgm:t>
    </dgm:pt>
    <dgm:pt modelId="{17D9E6F3-BAE6-4FD6-9658-4F0BE0001D25}" type="pres">
      <dgm:prSet presAssocID="{158F5793-F774-424A-997B-0186799037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C34DA-902F-488B-8EC5-46DA26430319}" type="pres">
      <dgm:prSet presAssocID="{158F5793-F774-424A-997B-0186799037CF}" presName="dummy" presStyleCnt="0"/>
      <dgm:spPr/>
    </dgm:pt>
    <dgm:pt modelId="{B5EB5D92-032D-4BA0-9C10-BD54E33FE37E}" type="pres">
      <dgm:prSet presAssocID="{CA6A5298-39FA-4A10-812B-41804C833F4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3794FE2-13E7-45D0-A04E-66D3952F2345}" type="pres">
      <dgm:prSet presAssocID="{08309E35-61AA-433B-ADBF-1E694DC6D9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A04B0-6288-4C3E-A1C4-A806905E9ABA}" type="pres">
      <dgm:prSet presAssocID="{08309E35-61AA-433B-ADBF-1E694DC6D999}" presName="dummy" presStyleCnt="0"/>
      <dgm:spPr/>
    </dgm:pt>
    <dgm:pt modelId="{6A75185D-3A9F-4735-9A80-231D9ED3BB39}" type="pres">
      <dgm:prSet presAssocID="{65475623-9A22-4858-AF59-CA8C7A24330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469C11D-3774-413A-A088-EDE785876508}" type="pres">
      <dgm:prSet presAssocID="{DCD0311B-9A9D-4A78-A578-E845F15199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A22CE-8E83-49A6-9865-406BE0EEDA50}" type="pres">
      <dgm:prSet presAssocID="{DCD0311B-9A9D-4A78-A578-E845F1519902}" presName="dummy" presStyleCnt="0"/>
      <dgm:spPr/>
    </dgm:pt>
    <dgm:pt modelId="{720E6C15-32DA-4F5D-9754-14523D94E162}" type="pres">
      <dgm:prSet presAssocID="{1EB68C94-4AA8-436F-ADF9-000E3C38D6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D3C74A9-B28F-4112-8A25-531BEAA8BF6C}" type="pres">
      <dgm:prSet presAssocID="{58F93F81-4E86-46FD-86AC-4A1D203EB2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221A3-EBF1-449F-ACF9-3CA7FD8160B6}" type="pres">
      <dgm:prSet presAssocID="{58F93F81-4E86-46FD-86AC-4A1D203EB2F7}" presName="dummy" presStyleCnt="0"/>
      <dgm:spPr/>
    </dgm:pt>
    <dgm:pt modelId="{DA13C734-C166-4862-9689-5D89F3283AEF}" type="pres">
      <dgm:prSet presAssocID="{510C527F-906D-4C40-96DB-9FE605BE901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CE8D856-13D5-42D5-8014-7573492720F0}" type="presOf" srcId="{1EB68C94-4AA8-436F-ADF9-000E3C38D6F5}" destId="{720E6C15-32DA-4F5D-9754-14523D94E162}" srcOrd="0" destOrd="0" presId="urn:microsoft.com/office/officeart/2005/8/layout/radial6"/>
    <dgm:cxn modelId="{D87EC147-459F-4331-AB36-C0FE750AE617}" srcId="{A8A5CD0F-830D-4384-A574-22AE70E29A4B}" destId="{FF7A5526-930B-4843-8C05-7B5ADD345D98}" srcOrd="0" destOrd="0" parTransId="{47FF8813-F3AF-46D0-A75A-06DD5F3CE4B6}" sibTransId="{C5C6A38C-BF8F-4A34-8F30-746C597BDBEA}"/>
    <dgm:cxn modelId="{8E53241F-1FE9-471F-B68E-274432B521F1}" type="presOf" srcId="{510C527F-906D-4C40-96DB-9FE605BE9019}" destId="{DA13C734-C166-4862-9689-5D89F3283AEF}" srcOrd="0" destOrd="0" presId="urn:microsoft.com/office/officeart/2005/8/layout/radial6"/>
    <dgm:cxn modelId="{58936858-F66F-4ED5-AD00-60C76C063396}" type="presOf" srcId="{65475623-9A22-4858-AF59-CA8C7A24330D}" destId="{6A75185D-3A9F-4735-9A80-231D9ED3BB39}" srcOrd="0" destOrd="0" presId="urn:microsoft.com/office/officeart/2005/8/layout/radial6"/>
    <dgm:cxn modelId="{C4250658-3C1E-4651-B1A7-DC262D72048A}" type="presOf" srcId="{158F5793-F774-424A-997B-0186799037CF}" destId="{17D9E6F3-BAE6-4FD6-9658-4F0BE0001D25}" srcOrd="0" destOrd="0" presId="urn:microsoft.com/office/officeart/2005/8/layout/radial6"/>
    <dgm:cxn modelId="{4C7FF1ED-8B4A-4C8D-8D3D-D971C76EA1CD}" type="presOf" srcId="{CA6A5298-39FA-4A10-812B-41804C833F44}" destId="{B5EB5D92-032D-4BA0-9C10-BD54E33FE37E}" srcOrd="0" destOrd="0" presId="urn:microsoft.com/office/officeart/2005/8/layout/radial6"/>
    <dgm:cxn modelId="{97EA8B0F-BB5A-48B7-A0DB-5522DC128ECA}" type="presOf" srcId="{08309E35-61AA-433B-ADBF-1E694DC6D999}" destId="{A3794FE2-13E7-45D0-A04E-66D3952F2345}" srcOrd="0" destOrd="0" presId="urn:microsoft.com/office/officeart/2005/8/layout/radial6"/>
    <dgm:cxn modelId="{E643C3FF-2D68-4D55-A843-2B1268AAC8B0}" srcId="{FF7A5526-930B-4843-8C05-7B5ADD345D98}" destId="{08309E35-61AA-433B-ADBF-1E694DC6D999}" srcOrd="1" destOrd="0" parTransId="{D7B60B98-1C44-49DA-A4B7-51AA7D846EFC}" sibTransId="{65475623-9A22-4858-AF59-CA8C7A24330D}"/>
    <dgm:cxn modelId="{53EF9E92-0AE6-4B0B-9F72-A7A647BD85A5}" srcId="{FF7A5526-930B-4843-8C05-7B5ADD345D98}" destId="{158F5793-F774-424A-997B-0186799037CF}" srcOrd="0" destOrd="0" parTransId="{9E1BF802-1176-4356-9F95-1B6C35523756}" sibTransId="{CA6A5298-39FA-4A10-812B-41804C833F44}"/>
    <dgm:cxn modelId="{2F34C641-2659-4071-A641-704D95FBDA50}" type="presOf" srcId="{DCD0311B-9A9D-4A78-A578-E845F1519902}" destId="{4469C11D-3774-413A-A088-EDE785876508}" srcOrd="0" destOrd="0" presId="urn:microsoft.com/office/officeart/2005/8/layout/radial6"/>
    <dgm:cxn modelId="{0F30D69E-5B49-4B00-8E5B-F8ED1A3EF3DA}" type="presOf" srcId="{A8A5CD0F-830D-4384-A574-22AE70E29A4B}" destId="{BBD214D7-C975-4D35-9A83-A6377119E5F7}" srcOrd="0" destOrd="0" presId="urn:microsoft.com/office/officeart/2005/8/layout/radial6"/>
    <dgm:cxn modelId="{813F2A9D-FCBB-4CA7-A76E-9276E0664098}" type="presOf" srcId="{FF7A5526-930B-4843-8C05-7B5ADD345D98}" destId="{A36B97D5-BB61-4DC3-8858-285058235E67}" srcOrd="0" destOrd="0" presId="urn:microsoft.com/office/officeart/2005/8/layout/radial6"/>
    <dgm:cxn modelId="{7937DD54-F615-4558-9414-B54F1F592975}" type="presOf" srcId="{58F93F81-4E86-46FD-86AC-4A1D203EB2F7}" destId="{7D3C74A9-B28F-4112-8A25-531BEAA8BF6C}" srcOrd="0" destOrd="0" presId="urn:microsoft.com/office/officeart/2005/8/layout/radial6"/>
    <dgm:cxn modelId="{E21C9A63-E16F-44E1-B922-640D08B36CA8}" srcId="{FF7A5526-930B-4843-8C05-7B5ADD345D98}" destId="{DCD0311B-9A9D-4A78-A578-E845F1519902}" srcOrd="2" destOrd="0" parTransId="{74D32C3B-6553-44F8-AA72-D8EBC98B4BFF}" sibTransId="{1EB68C94-4AA8-436F-ADF9-000E3C38D6F5}"/>
    <dgm:cxn modelId="{38998008-F245-4ADD-91C3-2B45AA3142C9}" srcId="{FF7A5526-930B-4843-8C05-7B5ADD345D98}" destId="{58F93F81-4E86-46FD-86AC-4A1D203EB2F7}" srcOrd="3" destOrd="0" parTransId="{4767E6C5-020E-4D28-B67B-61019969C5E9}" sibTransId="{510C527F-906D-4C40-96DB-9FE605BE9019}"/>
    <dgm:cxn modelId="{A755D2E2-860F-418E-BF56-ED51C856C963}" type="presParOf" srcId="{BBD214D7-C975-4D35-9A83-A6377119E5F7}" destId="{A36B97D5-BB61-4DC3-8858-285058235E67}" srcOrd="0" destOrd="0" presId="urn:microsoft.com/office/officeart/2005/8/layout/radial6"/>
    <dgm:cxn modelId="{449CF52A-F1A9-458F-9E95-B7D296227745}" type="presParOf" srcId="{BBD214D7-C975-4D35-9A83-A6377119E5F7}" destId="{17D9E6F3-BAE6-4FD6-9658-4F0BE0001D25}" srcOrd="1" destOrd="0" presId="urn:microsoft.com/office/officeart/2005/8/layout/radial6"/>
    <dgm:cxn modelId="{50C3EFE4-0686-44B9-9E2B-CF217C2CC1AD}" type="presParOf" srcId="{BBD214D7-C975-4D35-9A83-A6377119E5F7}" destId="{B33C34DA-902F-488B-8EC5-46DA26430319}" srcOrd="2" destOrd="0" presId="urn:microsoft.com/office/officeart/2005/8/layout/radial6"/>
    <dgm:cxn modelId="{F76FE824-27E6-4ED6-995D-3FFF0A4E27A1}" type="presParOf" srcId="{BBD214D7-C975-4D35-9A83-A6377119E5F7}" destId="{B5EB5D92-032D-4BA0-9C10-BD54E33FE37E}" srcOrd="3" destOrd="0" presId="urn:microsoft.com/office/officeart/2005/8/layout/radial6"/>
    <dgm:cxn modelId="{B28EEC55-62DC-4A24-811E-DECABD354EF4}" type="presParOf" srcId="{BBD214D7-C975-4D35-9A83-A6377119E5F7}" destId="{A3794FE2-13E7-45D0-A04E-66D3952F2345}" srcOrd="4" destOrd="0" presId="urn:microsoft.com/office/officeart/2005/8/layout/radial6"/>
    <dgm:cxn modelId="{5A4FE537-8816-4A0E-A717-64437F77915C}" type="presParOf" srcId="{BBD214D7-C975-4D35-9A83-A6377119E5F7}" destId="{64AA04B0-6288-4C3E-A1C4-A806905E9ABA}" srcOrd="5" destOrd="0" presId="urn:microsoft.com/office/officeart/2005/8/layout/radial6"/>
    <dgm:cxn modelId="{60759A91-B945-450E-8CD8-A2D03279A268}" type="presParOf" srcId="{BBD214D7-C975-4D35-9A83-A6377119E5F7}" destId="{6A75185D-3A9F-4735-9A80-231D9ED3BB39}" srcOrd="6" destOrd="0" presId="urn:microsoft.com/office/officeart/2005/8/layout/radial6"/>
    <dgm:cxn modelId="{0181E603-61BF-493F-A4AD-CF1222CF5EAA}" type="presParOf" srcId="{BBD214D7-C975-4D35-9A83-A6377119E5F7}" destId="{4469C11D-3774-413A-A088-EDE785876508}" srcOrd="7" destOrd="0" presId="urn:microsoft.com/office/officeart/2005/8/layout/radial6"/>
    <dgm:cxn modelId="{B5763C0B-30DD-46CA-A3F6-3A8E3EB7FEE7}" type="presParOf" srcId="{BBD214D7-C975-4D35-9A83-A6377119E5F7}" destId="{627A22CE-8E83-49A6-9865-406BE0EEDA50}" srcOrd="8" destOrd="0" presId="urn:microsoft.com/office/officeart/2005/8/layout/radial6"/>
    <dgm:cxn modelId="{9D65BC41-E132-4662-B209-DAFF0023DBDC}" type="presParOf" srcId="{BBD214D7-C975-4D35-9A83-A6377119E5F7}" destId="{720E6C15-32DA-4F5D-9754-14523D94E162}" srcOrd="9" destOrd="0" presId="urn:microsoft.com/office/officeart/2005/8/layout/radial6"/>
    <dgm:cxn modelId="{C13A800C-9906-4486-A64E-54C425B28A27}" type="presParOf" srcId="{BBD214D7-C975-4D35-9A83-A6377119E5F7}" destId="{7D3C74A9-B28F-4112-8A25-531BEAA8BF6C}" srcOrd="10" destOrd="0" presId="urn:microsoft.com/office/officeart/2005/8/layout/radial6"/>
    <dgm:cxn modelId="{4E5286B7-303C-4DBA-AE4C-F74C6A997C28}" type="presParOf" srcId="{BBD214D7-C975-4D35-9A83-A6377119E5F7}" destId="{F01221A3-EBF1-449F-ACF9-3CA7FD8160B6}" srcOrd="11" destOrd="0" presId="urn:microsoft.com/office/officeart/2005/8/layout/radial6"/>
    <dgm:cxn modelId="{D81DF154-3FD3-478C-AF1C-96E3CA7AFEE2}" type="presParOf" srcId="{BBD214D7-C975-4D35-9A83-A6377119E5F7}" destId="{DA13C734-C166-4862-9689-5D89F3283A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86977-9968-4BF2-A898-F37511C4E56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52054D-39CD-448C-9453-9E098876EBB1}">
      <dgm:prSet phldrT="[Text]"/>
      <dgm:spPr/>
      <dgm:t>
        <a:bodyPr/>
        <a:lstStyle/>
        <a:p>
          <a:r>
            <a:rPr lang="en-US" dirty="0" smtClean="0"/>
            <a:t>School subject</a:t>
          </a:r>
          <a:endParaRPr lang="en-US" dirty="0"/>
        </a:p>
      </dgm:t>
    </dgm:pt>
    <dgm:pt modelId="{9053BD8E-C67E-45C7-AB6B-07D13C5836F2}" type="parTrans" cxnId="{3651F9F9-823B-4492-B102-95863BD702AE}">
      <dgm:prSet/>
      <dgm:spPr/>
      <dgm:t>
        <a:bodyPr/>
        <a:lstStyle/>
        <a:p>
          <a:endParaRPr lang="en-US"/>
        </a:p>
      </dgm:t>
    </dgm:pt>
    <dgm:pt modelId="{15B19754-0DF0-434D-9AD2-B4435EC608C3}" type="sibTrans" cxnId="{3651F9F9-823B-4492-B102-95863BD702AE}">
      <dgm:prSet/>
      <dgm:spPr/>
      <dgm:t>
        <a:bodyPr/>
        <a:lstStyle/>
        <a:p>
          <a:endParaRPr lang="en-US"/>
        </a:p>
      </dgm:t>
    </dgm:pt>
    <dgm:pt modelId="{38EF3889-A8E0-4015-995A-0BFFD55E239A}">
      <dgm:prSet phldrT="[Text]"/>
      <dgm:spPr/>
      <dgm:t>
        <a:bodyPr/>
        <a:lstStyle/>
        <a:p>
          <a:r>
            <a:rPr lang="en-US" b="1" dirty="0" smtClean="0"/>
            <a:t>Example: Science</a:t>
          </a:r>
        </a:p>
      </dgm:t>
    </dgm:pt>
    <dgm:pt modelId="{ECC7A721-7822-4471-8621-77DCDA495C9C}" type="parTrans" cxnId="{3E60B928-908A-4AE0-862A-7FD61A5F6D1D}">
      <dgm:prSet/>
      <dgm:spPr/>
      <dgm:t>
        <a:bodyPr/>
        <a:lstStyle/>
        <a:p>
          <a:endParaRPr lang="en-US"/>
        </a:p>
      </dgm:t>
    </dgm:pt>
    <dgm:pt modelId="{EC1103A4-F569-4566-877E-D7EFEAB534B3}" type="sibTrans" cxnId="{3E60B928-908A-4AE0-862A-7FD61A5F6D1D}">
      <dgm:prSet/>
      <dgm:spPr/>
      <dgm:t>
        <a:bodyPr/>
        <a:lstStyle/>
        <a:p>
          <a:endParaRPr lang="en-US"/>
        </a:p>
      </dgm:t>
    </dgm:pt>
    <dgm:pt modelId="{3AF5F036-F1EE-466B-A7D6-F7886101F569}" type="pres">
      <dgm:prSet presAssocID="{44486977-9968-4BF2-A898-F37511C4E5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6D498E-F892-47F5-8304-78FBACF959C9}" type="pres">
      <dgm:prSet presAssocID="{0B52054D-39CD-448C-9453-9E098876EBB1}" presName="centerShape" presStyleLbl="node0" presStyleIdx="0" presStyleCnt="1"/>
      <dgm:spPr/>
      <dgm:t>
        <a:bodyPr/>
        <a:lstStyle/>
        <a:p>
          <a:endParaRPr lang="en-US"/>
        </a:p>
      </dgm:t>
    </dgm:pt>
    <dgm:pt modelId="{4584D342-8E11-4D17-80EE-F4C5B2A3D403}" type="pres">
      <dgm:prSet presAssocID="{ECC7A721-7822-4471-8621-77DCDA495C9C}" presName="parTrans" presStyleLbl="sibTrans2D1" presStyleIdx="0" presStyleCnt="1"/>
      <dgm:spPr/>
      <dgm:t>
        <a:bodyPr/>
        <a:lstStyle/>
        <a:p>
          <a:endParaRPr lang="en-US"/>
        </a:p>
      </dgm:t>
    </dgm:pt>
    <dgm:pt modelId="{D2042531-B3D3-4E60-A895-14C1E9300381}" type="pres">
      <dgm:prSet presAssocID="{ECC7A721-7822-4471-8621-77DCDA495C9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5316775-B89A-4016-AD3F-C26110616C95}" type="pres">
      <dgm:prSet presAssocID="{38EF3889-A8E0-4015-995A-0BFFD55E23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0B928-908A-4AE0-862A-7FD61A5F6D1D}" srcId="{0B52054D-39CD-448C-9453-9E098876EBB1}" destId="{38EF3889-A8E0-4015-995A-0BFFD55E239A}" srcOrd="0" destOrd="0" parTransId="{ECC7A721-7822-4471-8621-77DCDA495C9C}" sibTransId="{EC1103A4-F569-4566-877E-D7EFEAB534B3}"/>
    <dgm:cxn modelId="{63DF4A09-3032-41DA-9E4F-D61E1D9B602A}" type="presOf" srcId="{ECC7A721-7822-4471-8621-77DCDA495C9C}" destId="{D2042531-B3D3-4E60-A895-14C1E9300381}" srcOrd="1" destOrd="0" presId="urn:microsoft.com/office/officeart/2005/8/layout/radial5"/>
    <dgm:cxn modelId="{EEADC826-0258-43F5-A3D6-B2D9A7A347B0}" type="presOf" srcId="{0B52054D-39CD-448C-9453-9E098876EBB1}" destId="{676D498E-F892-47F5-8304-78FBACF959C9}" srcOrd="0" destOrd="0" presId="urn:microsoft.com/office/officeart/2005/8/layout/radial5"/>
    <dgm:cxn modelId="{2B8488F3-CAB2-4890-A26F-07EFDBD55FC7}" type="presOf" srcId="{ECC7A721-7822-4471-8621-77DCDA495C9C}" destId="{4584D342-8E11-4D17-80EE-F4C5B2A3D403}" srcOrd="0" destOrd="0" presId="urn:microsoft.com/office/officeart/2005/8/layout/radial5"/>
    <dgm:cxn modelId="{81D1213A-4D98-4CCD-BA02-4FA6BA83C4A7}" type="presOf" srcId="{38EF3889-A8E0-4015-995A-0BFFD55E239A}" destId="{C5316775-B89A-4016-AD3F-C26110616C95}" srcOrd="0" destOrd="0" presId="urn:microsoft.com/office/officeart/2005/8/layout/radial5"/>
    <dgm:cxn modelId="{3651F9F9-823B-4492-B102-95863BD702AE}" srcId="{44486977-9968-4BF2-A898-F37511C4E565}" destId="{0B52054D-39CD-448C-9453-9E098876EBB1}" srcOrd="0" destOrd="0" parTransId="{9053BD8E-C67E-45C7-AB6B-07D13C5836F2}" sibTransId="{15B19754-0DF0-434D-9AD2-B4435EC608C3}"/>
    <dgm:cxn modelId="{73BF6E8A-7D39-452D-8257-ECD251FF90DF}" type="presOf" srcId="{44486977-9968-4BF2-A898-F37511C4E565}" destId="{3AF5F036-F1EE-466B-A7D6-F7886101F569}" srcOrd="0" destOrd="0" presId="urn:microsoft.com/office/officeart/2005/8/layout/radial5"/>
    <dgm:cxn modelId="{A94F7B34-CC29-48BF-84C2-C6E55842B042}" type="presParOf" srcId="{3AF5F036-F1EE-466B-A7D6-F7886101F569}" destId="{676D498E-F892-47F5-8304-78FBACF959C9}" srcOrd="0" destOrd="0" presId="urn:microsoft.com/office/officeart/2005/8/layout/radial5"/>
    <dgm:cxn modelId="{7FBE8281-FB2B-46CF-A8B1-ADC96095E763}" type="presParOf" srcId="{3AF5F036-F1EE-466B-A7D6-F7886101F569}" destId="{4584D342-8E11-4D17-80EE-F4C5B2A3D403}" srcOrd="1" destOrd="0" presId="urn:microsoft.com/office/officeart/2005/8/layout/radial5"/>
    <dgm:cxn modelId="{71247A69-E936-4847-862E-8DB7DCB95DCB}" type="presParOf" srcId="{4584D342-8E11-4D17-80EE-F4C5B2A3D403}" destId="{D2042531-B3D3-4E60-A895-14C1E9300381}" srcOrd="0" destOrd="0" presId="urn:microsoft.com/office/officeart/2005/8/layout/radial5"/>
    <dgm:cxn modelId="{83395544-CC11-4B91-B7BA-A68D84FE6A06}" type="presParOf" srcId="{3AF5F036-F1EE-466B-A7D6-F7886101F569}" destId="{C5316775-B89A-4016-AD3F-C26110616C95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86977-9968-4BF2-A898-F37511C4E56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52054D-39CD-448C-9453-9E098876EBB1}">
      <dgm:prSet phldrT="[Text]"/>
      <dgm:spPr/>
      <dgm:t>
        <a:bodyPr/>
        <a:lstStyle/>
        <a:p>
          <a:r>
            <a:rPr lang="en-US" dirty="0" smtClean="0"/>
            <a:t>School facilities</a:t>
          </a:r>
          <a:endParaRPr lang="en-US" dirty="0"/>
        </a:p>
      </dgm:t>
    </dgm:pt>
    <dgm:pt modelId="{9053BD8E-C67E-45C7-AB6B-07D13C5836F2}" type="parTrans" cxnId="{3651F9F9-823B-4492-B102-95863BD702AE}">
      <dgm:prSet/>
      <dgm:spPr/>
      <dgm:t>
        <a:bodyPr/>
        <a:lstStyle/>
        <a:p>
          <a:endParaRPr lang="en-US"/>
        </a:p>
      </dgm:t>
    </dgm:pt>
    <dgm:pt modelId="{15B19754-0DF0-434D-9AD2-B4435EC608C3}" type="sibTrans" cxnId="{3651F9F9-823B-4492-B102-95863BD702AE}">
      <dgm:prSet/>
      <dgm:spPr/>
      <dgm:t>
        <a:bodyPr/>
        <a:lstStyle/>
        <a:p>
          <a:endParaRPr lang="en-US"/>
        </a:p>
      </dgm:t>
    </dgm:pt>
    <dgm:pt modelId="{38EF3889-A8E0-4015-995A-0BFFD55E239A}">
      <dgm:prSet phldrT="[Text]"/>
      <dgm:spPr/>
      <dgm:t>
        <a:bodyPr/>
        <a:lstStyle/>
        <a:p>
          <a:r>
            <a:rPr lang="en-US" b="1" dirty="0" smtClean="0"/>
            <a:t>Example</a:t>
          </a:r>
          <a:r>
            <a:rPr lang="en-US" b="1" dirty="0" smtClean="0"/>
            <a:t>: optimize lighting for each room </a:t>
          </a:r>
          <a:endParaRPr lang="en-US" b="1" dirty="0" smtClean="0"/>
        </a:p>
      </dgm:t>
    </dgm:pt>
    <dgm:pt modelId="{ECC7A721-7822-4471-8621-77DCDA495C9C}" type="parTrans" cxnId="{3E60B928-908A-4AE0-862A-7FD61A5F6D1D}">
      <dgm:prSet/>
      <dgm:spPr/>
      <dgm:t>
        <a:bodyPr/>
        <a:lstStyle/>
        <a:p>
          <a:endParaRPr lang="en-US"/>
        </a:p>
      </dgm:t>
    </dgm:pt>
    <dgm:pt modelId="{EC1103A4-F569-4566-877E-D7EFEAB534B3}" type="sibTrans" cxnId="{3E60B928-908A-4AE0-862A-7FD61A5F6D1D}">
      <dgm:prSet/>
      <dgm:spPr/>
      <dgm:t>
        <a:bodyPr/>
        <a:lstStyle/>
        <a:p>
          <a:endParaRPr lang="en-US"/>
        </a:p>
      </dgm:t>
    </dgm:pt>
    <dgm:pt modelId="{3AF5F036-F1EE-466B-A7D6-F7886101F569}" type="pres">
      <dgm:prSet presAssocID="{44486977-9968-4BF2-A898-F37511C4E5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6D498E-F892-47F5-8304-78FBACF959C9}" type="pres">
      <dgm:prSet presAssocID="{0B52054D-39CD-448C-9453-9E098876EBB1}" presName="centerShape" presStyleLbl="node0" presStyleIdx="0" presStyleCnt="1"/>
      <dgm:spPr/>
      <dgm:t>
        <a:bodyPr/>
        <a:lstStyle/>
        <a:p>
          <a:endParaRPr lang="en-US"/>
        </a:p>
      </dgm:t>
    </dgm:pt>
    <dgm:pt modelId="{4584D342-8E11-4D17-80EE-F4C5B2A3D403}" type="pres">
      <dgm:prSet presAssocID="{ECC7A721-7822-4471-8621-77DCDA495C9C}" presName="parTrans" presStyleLbl="sibTrans2D1" presStyleIdx="0" presStyleCnt="1"/>
      <dgm:spPr/>
      <dgm:t>
        <a:bodyPr/>
        <a:lstStyle/>
        <a:p>
          <a:endParaRPr lang="en-US"/>
        </a:p>
      </dgm:t>
    </dgm:pt>
    <dgm:pt modelId="{D2042531-B3D3-4E60-A895-14C1E9300381}" type="pres">
      <dgm:prSet presAssocID="{ECC7A721-7822-4471-8621-77DCDA495C9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5316775-B89A-4016-AD3F-C26110616C95}" type="pres">
      <dgm:prSet presAssocID="{38EF3889-A8E0-4015-995A-0BFFD55E23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9E832-21F4-41A7-962E-EB6D367C77A4}" type="presOf" srcId="{38EF3889-A8E0-4015-995A-0BFFD55E239A}" destId="{C5316775-B89A-4016-AD3F-C26110616C95}" srcOrd="0" destOrd="0" presId="urn:microsoft.com/office/officeart/2005/8/layout/radial5"/>
    <dgm:cxn modelId="{958A559C-9528-48A2-B355-5D191D3BFFA1}" type="presOf" srcId="{ECC7A721-7822-4471-8621-77DCDA495C9C}" destId="{4584D342-8E11-4D17-80EE-F4C5B2A3D403}" srcOrd="0" destOrd="0" presId="urn:microsoft.com/office/officeart/2005/8/layout/radial5"/>
    <dgm:cxn modelId="{7FDA2913-0747-43BC-B644-D55E6B53684C}" type="presOf" srcId="{ECC7A721-7822-4471-8621-77DCDA495C9C}" destId="{D2042531-B3D3-4E60-A895-14C1E9300381}" srcOrd="1" destOrd="0" presId="urn:microsoft.com/office/officeart/2005/8/layout/radial5"/>
    <dgm:cxn modelId="{255F5781-3150-4E06-8A9E-3D2057280904}" type="presOf" srcId="{44486977-9968-4BF2-A898-F37511C4E565}" destId="{3AF5F036-F1EE-466B-A7D6-F7886101F569}" srcOrd="0" destOrd="0" presId="urn:microsoft.com/office/officeart/2005/8/layout/radial5"/>
    <dgm:cxn modelId="{3E60B928-908A-4AE0-862A-7FD61A5F6D1D}" srcId="{0B52054D-39CD-448C-9453-9E098876EBB1}" destId="{38EF3889-A8E0-4015-995A-0BFFD55E239A}" srcOrd="0" destOrd="0" parTransId="{ECC7A721-7822-4471-8621-77DCDA495C9C}" sibTransId="{EC1103A4-F569-4566-877E-D7EFEAB534B3}"/>
    <dgm:cxn modelId="{3651F9F9-823B-4492-B102-95863BD702AE}" srcId="{44486977-9968-4BF2-A898-F37511C4E565}" destId="{0B52054D-39CD-448C-9453-9E098876EBB1}" srcOrd="0" destOrd="0" parTransId="{9053BD8E-C67E-45C7-AB6B-07D13C5836F2}" sibTransId="{15B19754-0DF0-434D-9AD2-B4435EC608C3}"/>
    <dgm:cxn modelId="{EC72EF62-38A7-451B-99D0-640A6FAEB3E8}" type="presOf" srcId="{0B52054D-39CD-448C-9453-9E098876EBB1}" destId="{676D498E-F892-47F5-8304-78FBACF959C9}" srcOrd="0" destOrd="0" presId="urn:microsoft.com/office/officeart/2005/8/layout/radial5"/>
    <dgm:cxn modelId="{B3B8BFA2-32C4-444F-B85A-ED35E703DCBF}" type="presParOf" srcId="{3AF5F036-F1EE-466B-A7D6-F7886101F569}" destId="{676D498E-F892-47F5-8304-78FBACF959C9}" srcOrd="0" destOrd="0" presId="urn:microsoft.com/office/officeart/2005/8/layout/radial5"/>
    <dgm:cxn modelId="{4CF9D135-3D24-48F0-B7D3-967BD08C9A9E}" type="presParOf" srcId="{3AF5F036-F1EE-466B-A7D6-F7886101F569}" destId="{4584D342-8E11-4D17-80EE-F4C5B2A3D403}" srcOrd="1" destOrd="0" presId="urn:microsoft.com/office/officeart/2005/8/layout/radial5"/>
    <dgm:cxn modelId="{D4D36A84-0F6D-4CFF-9E7E-E257BDDCF56F}" type="presParOf" srcId="{4584D342-8E11-4D17-80EE-F4C5B2A3D403}" destId="{D2042531-B3D3-4E60-A895-14C1E9300381}" srcOrd="0" destOrd="0" presId="urn:microsoft.com/office/officeart/2005/8/layout/radial5"/>
    <dgm:cxn modelId="{38364EA3-46E3-4493-A2C4-B6EEAC1A5CE8}" type="presParOf" srcId="{3AF5F036-F1EE-466B-A7D6-F7886101F569}" destId="{C5316775-B89A-4016-AD3F-C26110616C95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430B6E-F60F-4B4E-A2CB-86E9C0AFCC6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E0132-9625-41D6-9810-5FE6DB9C1590}">
      <dgm:prSet phldrT="[Text]"/>
      <dgm:spPr/>
      <dgm:t>
        <a:bodyPr/>
        <a:lstStyle/>
        <a:p>
          <a:r>
            <a:rPr lang="en-US" dirty="0" smtClean="0"/>
            <a:t>School roles:</a:t>
          </a:r>
          <a:endParaRPr lang="en-US" dirty="0"/>
        </a:p>
      </dgm:t>
    </dgm:pt>
    <dgm:pt modelId="{36BBCFA5-C320-43F1-997A-5F69587FB494}" type="parTrans" cxnId="{FE8525F5-E4C4-4C49-8BE6-685176A715CA}">
      <dgm:prSet/>
      <dgm:spPr/>
      <dgm:t>
        <a:bodyPr/>
        <a:lstStyle/>
        <a:p>
          <a:endParaRPr lang="en-US"/>
        </a:p>
      </dgm:t>
    </dgm:pt>
    <dgm:pt modelId="{388AEE2A-2A06-439A-B767-C3CD514042CE}" type="sibTrans" cxnId="{FE8525F5-E4C4-4C49-8BE6-685176A715CA}">
      <dgm:prSet/>
      <dgm:spPr/>
      <dgm:t>
        <a:bodyPr/>
        <a:lstStyle/>
        <a:p>
          <a:endParaRPr lang="en-US"/>
        </a:p>
      </dgm:t>
    </dgm:pt>
    <dgm:pt modelId="{62C06DC8-6C97-4305-B402-48DBCCE5E656}">
      <dgm:prSet phldrT="[Text]"/>
      <dgm:spPr/>
      <dgm:t>
        <a:bodyPr/>
        <a:lstStyle/>
        <a:p>
          <a:r>
            <a:rPr lang="en-US" b="1" i="0" dirty="0" smtClean="0"/>
            <a:t>Rally for the use of reusable containers for lunches</a:t>
          </a:r>
          <a:endParaRPr lang="en-US" dirty="0"/>
        </a:p>
      </dgm:t>
    </dgm:pt>
    <dgm:pt modelId="{D4EAB4D3-ED30-43FC-ACA5-46A1D63E104F}" type="parTrans" cxnId="{ED77F4BE-A5A4-4A0B-8094-FDAF733DFFFD}">
      <dgm:prSet/>
      <dgm:spPr/>
      <dgm:t>
        <a:bodyPr/>
        <a:lstStyle/>
        <a:p>
          <a:endParaRPr lang="en-US"/>
        </a:p>
      </dgm:t>
    </dgm:pt>
    <dgm:pt modelId="{5D21BD09-6266-44CB-A635-2A11FAA9C666}" type="sibTrans" cxnId="{ED77F4BE-A5A4-4A0B-8094-FDAF733DFFFD}">
      <dgm:prSet/>
      <dgm:spPr/>
      <dgm:t>
        <a:bodyPr/>
        <a:lstStyle/>
        <a:p>
          <a:endParaRPr lang="en-US"/>
        </a:p>
      </dgm:t>
    </dgm:pt>
    <dgm:pt modelId="{1B41374A-260F-43B6-9345-CAFAB453FA1C}">
      <dgm:prSet phldrT="[Text]"/>
      <dgm:spPr/>
      <dgm:t>
        <a:bodyPr/>
        <a:lstStyle/>
        <a:p>
          <a:r>
            <a:rPr lang="en-US" b="1" i="0" dirty="0" smtClean="0"/>
            <a:t>Schedule a trash pickup day</a:t>
          </a:r>
          <a:endParaRPr lang="en-US" dirty="0"/>
        </a:p>
      </dgm:t>
    </dgm:pt>
    <dgm:pt modelId="{82A983A0-78CD-4ED6-86BB-D7D03B3F4D36}" type="parTrans" cxnId="{514D0F13-756B-44E2-9BAE-1F2936196768}">
      <dgm:prSet/>
      <dgm:spPr/>
      <dgm:t>
        <a:bodyPr/>
        <a:lstStyle/>
        <a:p>
          <a:endParaRPr lang="en-US"/>
        </a:p>
      </dgm:t>
    </dgm:pt>
    <dgm:pt modelId="{468278CC-B7D7-4D45-A1A5-54374AE53747}" type="sibTrans" cxnId="{514D0F13-756B-44E2-9BAE-1F2936196768}">
      <dgm:prSet/>
      <dgm:spPr/>
      <dgm:t>
        <a:bodyPr/>
        <a:lstStyle/>
        <a:p>
          <a:endParaRPr lang="en-US"/>
        </a:p>
      </dgm:t>
    </dgm:pt>
    <dgm:pt modelId="{14DAB2A7-673B-4A7F-A2EF-1929E1DC21F0}">
      <dgm:prSet phldrT="[Text]"/>
      <dgm:spPr/>
      <dgm:t>
        <a:bodyPr/>
        <a:lstStyle/>
        <a:p>
          <a:r>
            <a:rPr lang="en-US" b="1" i="0" dirty="0" smtClean="0"/>
            <a:t>Watch Your Water Usage</a:t>
          </a:r>
          <a:endParaRPr lang="en-US" dirty="0"/>
        </a:p>
      </dgm:t>
    </dgm:pt>
    <dgm:pt modelId="{99E420C8-37F9-42F4-88B0-66F8C2B57FDF}" type="parTrans" cxnId="{9DA0C097-C230-4C43-A034-E9905177A370}">
      <dgm:prSet/>
      <dgm:spPr/>
      <dgm:t>
        <a:bodyPr/>
        <a:lstStyle/>
        <a:p>
          <a:endParaRPr lang="en-US"/>
        </a:p>
      </dgm:t>
    </dgm:pt>
    <dgm:pt modelId="{CE5E5FE5-EEC3-4A30-8762-F43EFBE143ED}" type="sibTrans" cxnId="{9DA0C097-C230-4C43-A034-E9905177A370}">
      <dgm:prSet/>
      <dgm:spPr/>
      <dgm:t>
        <a:bodyPr/>
        <a:lstStyle/>
        <a:p>
          <a:endParaRPr lang="en-US"/>
        </a:p>
      </dgm:t>
    </dgm:pt>
    <dgm:pt modelId="{3E76E91E-8A85-4DD5-8019-341AC6300C42}">
      <dgm:prSet phldrT="[Text]"/>
      <dgm:spPr/>
      <dgm:t>
        <a:bodyPr/>
        <a:lstStyle/>
        <a:p>
          <a:r>
            <a:rPr lang="en-US" dirty="0" smtClean="0"/>
            <a:t>Zero food waste</a:t>
          </a:r>
          <a:endParaRPr lang="en-US" dirty="0"/>
        </a:p>
      </dgm:t>
    </dgm:pt>
    <dgm:pt modelId="{1E130A30-30DA-4441-9837-9A36607B85A5}" type="parTrans" cxnId="{E2390CA8-E014-4F37-B586-0010DBA7F3FA}">
      <dgm:prSet/>
      <dgm:spPr/>
      <dgm:t>
        <a:bodyPr/>
        <a:lstStyle/>
        <a:p>
          <a:endParaRPr lang="en-US"/>
        </a:p>
      </dgm:t>
    </dgm:pt>
    <dgm:pt modelId="{273E80B8-8022-4A35-94B1-DE5DA0C8BBC8}" type="sibTrans" cxnId="{E2390CA8-E014-4F37-B586-0010DBA7F3FA}">
      <dgm:prSet/>
      <dgm:spPr/>
      <dgm:t>
        <a:bodyPr/>
        <a:lstStyle/>
        <a:p>
          <a:endParaRPr lang="en-US"/>
        </a:p>
      </dgm:t>
    </dgm:pt>
    <dgm:pt modelId="{8DCBCEEA-7CDF-4A1A-906D-C2706476303D}" type="pres">
      <dgm:prSet presAssocID="{14430B6E-F60F-4B4E-A2CB-86E9C0AFCC62}" presName="compositeShape" presStyleCnt="0">
        <dgm:presLayoutVars>
          <dgm:chMax val="7"/>
          <dgm:dir/>
          <dgm:resizeHandles val="exact"/>
        </dgm:presLayoutVars>
      </dgm:prSet>
      <dgm:spPr/>
    </dgm:pt>
    <dgm:pt modelId="{4D6B89E7-59C8-418C-9A26-F8640A931C4E}" type="pres">
      <dgm:prSet presAssocID="{14430B6E-F60F-4B4E-A2CB-86E9C0AFCC62}" presName="wedge1" presStyleLbl="node1" presStyleIdx="0" presStyleCnt="1"/>
      <dgm:spPr/>
      <dgm:t>
        <a:bodyPr/>
        <a:lstStyle/>
        <a:p>
          <a:endParaRPr lang="en-US"/>
        </a:p>
      </dgm:t>
    </dgm:pt>
    <dgm:pt modelId="{6BFD9251-4BD1-4C08-B8EA-C7E67FDC02CC}" type="pres">
      <dgm:prSet presAssocID="{14430B6E-F60F-4B4E-A2CB-86E9C0AFCC62}" presName="dummy1a" presStyleCnt="0"/>
      <dgm:spPr/>
    </dgm:pt>
    <dgm:pt modelId="{179EC69C-D5DC-4A40-8915-910C431F2EF1}" type="pres">
      <dgm:prSet presAssocID="{14430B6E-F60F-4B4E-A2CB-86E9C0AFCC62}" presName="dummy1b" presStyleCnt="0"/>
      <dgm:spPr/>
    </dgm:pt>
    <dgm:pt modelId="{4666FAE3-507C-4EE9-AC43-1A4B45A6D0E7}" type="pres">
      <dgm:prSet presAssocID="{14430B6E-F60F-4B4E-A2CB-86E9C0AFCC62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86920-4DF5-419D-9A81-9C0984ED8904}" type="pres">
      <dgm:prSet presAssocID="{388AEE2A-2A06-439A-B767-C3CD514042CE}" presName="arrowWedge1single" presStyleLbl="fgSibTrans2D1" presStyleIdx="0" presStyleCnt="1"/>
      <dgm:spPr/>
    </dgm:pt>
  </dgm:ptLst>
  <dgm:cxnLst>
    <dgm:cxn modelId="{ED77F4BE-A5A4-4A0B-8094-FDAF733DFFFD}" srcId="{ECAE0132-9625-41D6-9810-5FE6DB9C1590}" destId="{62C06DC8-6C97-4305-B402-48DBCCE5E656}" srcOrd="0" destOrd="0" parTransId="{D4EAB4D3-ED30-43FC-ACA5-46A1D63E104F}" sibTransId="{5D21BD09-6266-44CB-A635-2A11FAA9C666}"/>
    <dgm:cxn modelId="{66A4B23C-0F65-480D-A6ED-DD370265A9FF}" type="presOf" srcId="{14DAB2A7-673B-4A7F-A2EF-1929E1DC21F0}" destId="{4666FAE3-507C-4EE9-AC43-1A4B45A6D0E7}" srcOrd="1" destOrd="3" presId="urn:microsoft.com/office/officeart/2005/8/layout/cycle8"/>
    <dgm:cxn modelId="{FE8525F5-E4C4-4C49-8BE6-685176A715CA}" srcId="{14430B6E-F60F-4B4E-A2CB-86E9C0AFCC62}" destId="{ECAE0132-9625-41D6-9810-5FE6DB9C1590}" srcOrd="0" destOrd="0" parTransId="{36BBCFA5-C320-43F1-997A-5F69587FB494}" sibTransId="{388AEE2A-2A06-439A-B767-C3CD514042CE}"/>
    <dgm:cxn modelId="{D2E4C5C1-D0C6-49D0-B699-473FDC7DB3C3}" type="presOf" srcId="{62C06DC8-6C97-4305-B402-48DBCCE5E656}" destId="{4D6B89E7-59C8-418C-9A26-F8640A931C4E}" srcOrd="0" destOrd="1" presId="urn:microsoft.com/office/officeart/2005/8/layout/cycle8"/>
    <dgm:cxn modelId="{514D0F13-756B-44E2-9BAE-1F2936196768}" srcId="{ECAE0132-9625-41D6-9810-5FE6DB9C1590}" destId="{1B41374A-260F-43B6-9345-CAFAB453FA1C}" srcOrd="1" destOrd="0" parTransId="{82A983A0-78CD-4ED6-86BB-D7D03B3F4D36}" sibTransId="{468278CC-B7D7-4D45-A1A5-54374AE53747}"/>
    <dgm:cxn modelId="{4603C00D-F06B-4161-846A-D76771222C27}" type="presOf" srcId="{ECAE0132-9625-41D6-9810-5FE6DB9C1590}" destId="{4666FAE3-507C-4EE9-AC43-1A4B45A6D0E7}" srcOrd="1" destOrd="0" presId="urn:microsoft.com/office/officeart/2005/8/layout/cycle8"/>
    <dgm:cxn modelId="{492C26D8-BD21-46C4-8E83-0CA1FDAE6E70}" type="presOf" srcId="{14430B6E-F60F-4B4E-A2CB-86E9C0AFCC62}" destId="{8DCBCEEA-7CDF-4A1A-906D-C2706476303D}" srcOrd="0" destOrd="0" presId="urn:microsoft.com/office/officeart/2005/8/layout/cycle8"/>
    <dgm:cxn modelId="{7F58358B-B373-4E32-84E0-57E9D76E8C33}" type="presOf" srcId="{ECAE0132-9625-41D6-9810-5FE6DB9C1590}" destId="{4D6B89E7-59C8-418C-9A26-F8640A931C4E}" srcOrd="0" destOrd="0" presId="urn:microsoft.com/office/officeart/2005/8/layout/cycle8"/>
    <dgm:cxn modelId="{44C91A8F-B8BF-4DF8-83A6-84E2D40D922E}" type="presOf" srcId="{1B41374A-260F-43B6-9345-CAFAB453FA1C}" destId="{4666FAE3-507C-4EE9-AC43-1A4B45A6D0E7}" srcOrd="1" destOrd="2" presId="urn:microsoft.com/office/officeart/2005/8/layout/cycle8"/>
    <dgm:cxn modelId="{497E8796-6732-434F-BC03-4A68B25FBFD5}" type="presOf" srcId="{14DAB2A7-673B-4A7F-A2EF-1929E1DC21F0}" destId="{4D6B89E7-59C8-418C-9A26-F8640A931C4E}" srcOrd="0" destOrd="3" presId="urn:microsoft.com/office/officeart/2005/8/layout/cycle8"/>
    <dgm:cxn modelId="{23E4CFC3-C37C-45B4-B7D5-6211D34A837C}" type="presOf" srcId="{1B41374A-260F-43B6-9345-CAFAB453FA1C}" destId="{4D6B89E7-59C8-418C-9A26-F8640A931C4E}" srcOrd="0" destOrd="2" presId="urn:microsoft.com/office/officeart/2005/8/layout/cycle8"/>
    <dgm:cxn modelId="{A4BBCDBB-5889-4AD1-8ACC-862E065DF99B}" type="presOf" srcId="{3E76E91E-8A85-4DD5-8019-341AC6300C42}" destId="{4666FAE3-507C-4EE9-AC43-1A4B45A6D0E7}" srcOrd="1" destOrd="4" presId="urn:microsoft.com/office/officeart/2005/8/layout/cycle8"/>
    <dgm:cxn modelId="{9DA0C097-C230-4C43-A034-E9905177A370}" srcId="{ECAE0132-9625-41D6-9810-5FE6DB9C1590}" destId="{14DAB2A7-673B-4A7F-A2EF-1929E1DC21F0}" srcOrd="2" destOrd="0" parTransId="{99E420C8-37F9-42F4-88B0-66F8C2B57FDF}" sibTransId="{CE5E5FE5-EEC3-4A30-8762-F43EFBE143ED}"/>
    <dgm:cxn modelId="{E2390CA8-E014-4F37-B586-0010DBA7F3FA}" srcId="{ECAE0132-9625-41D6-9810-5FE6DB9C1590}" destId="{3E76E91E-8A85-4DD5-8019-341AC6300C42}" srcOrd="3" destOrd="0" parTransId="{1E130A30-30DA-4441-9837-9A36607B85A5}" sibTransId="{273E80B8-8022-4A35-94B1-DE5DA0C8BBC8}"/>
    <dgm:cxn modelId="{9D656796-D4BF-4AB5-B8FE-12412AEDB383}" type="presOf" srcId="{62C06DC8-6C97-4305-B402-48DBCCE5E656}" destId="{4666FAE3-507C-4EE9-AC43-1A4B45A6D0E7}" srcOrd="1" destOrd="1" presId="urn:microsoft.com/office/officeart/2005/8/layout/cycle8"/>
    <dgm:cxn modelId="{1B3AB7BC-00C8-478D-9026-7B869819E8F4}" type="presOf" srcId="{3E76E91E-8A85-4DD5-8019-341AC6300C42}" destId="{4D6B89E7-59C8-418C-9A26-F8640A931C4E}" srcOrd="0" destOrd="4" presId="urn:microsoft.com/office/officeart/2005/8/layout/cycle8"/>
    <dgm:cxn modelId="{5C2BB7F2-1653-48FF-92C6-511AD878D838}" type="presParOf" srcId="{8DCBCEEA-7CDF-4A1A-906D-C2706476303D}" destId="{4D6B89E7-59C8-418C-9A26-F8640A931C4E}" srcOrd="0" destOrd="0" presId="urn:microsoft.com/office/officeart/2005/8/layout/cycle8"/>
    <dgm:cxn modelId="{1BDA0A7E-95E7-467D-9356-63D4FCF088FB}" type="presParOf" srcId="{8DCBCEEA-7CDF-4A1A-906D-C2706476303D}" destId="{6BFD9251-4BD1-4C08-B8EA-C7E67FDC02CC}" srcOrd="1" destOrd="0" presId="urn:microsoft.com/office/officeart/2005/8/layout/cycle8"/>
    <dgm:cxn modelId="{B208FD38-7648-4C9C-A375-176AF3297130}" type="presParOf" srcId="{8DCBCEEA-7CDF-4A1A-906D-C2706476303D}" destId="{179EC69C-D5DC-4A40-8915-910C431F2EF1}" srcOrd="2" destOrd="0" presId="urn:microsoft.com/office/officeart/2005/8/layout/cycle8"/>
    <dgm:cxn modelId="{25CD29FF-EFF0-48EA-8400-E800E134F3A7}" type="presParOf" srcId="{8DCBCEEA-7CDF-4A1A-906D-C2706476303D}" destId="{4666FAE3-507C-4EE9-AC43-1A4B45A6D0E7}" srcOrd="3" destOrd="0" presId="urn:microsoft.com/office/officeart/2005/8/layout/cycle8"/>
    <dgm:cxn modelId="{3E5AA366-1377-4691-9A38-38BE46D5DDAA}" type="presParOf" srcId="{8DCBCEEA-7CDF-4A1A-906D-C2706476303D}" destId="{67486920-4DF5-419D-9A81-9C0984ED8904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80A551-648C-42E0-B21C-086CFA3DA18D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6318D7-1981-4277-B22A-1E428E2D2A7A}">
      <dgm:prSet phldrT="[Text]"/>
      <dgm:spPr/>
      <dgm:t>
        <a:bodyPr/>
        <a:lstStyle/>
        <a:p>
          <a:r>
            <a:rPr lang="en-US" dirty="0" smtClean="0"/>
            <a:t>Eco-technic</a:t>
          </a:r>
          <a:endParaRPr lang="en-US" dirty="0"/>
        </a:p>
      </dgm:t>
    </dgm:pt>
    <dgm:pt modelId="{7531C24E-04DB-4217-934A-A6374A640662}" type="parTrans" cxnId="{6B1EC3BE-7199-415C-8810-F6FE47036A95}">
      <dgm:prSet/>
      <dgm:spPr/>
      <dgm:t>
        <a:bodyPr/>
        <a:lstStyle/>
        <a:p>
          <a:endParaRPr lang="en-US"/>
        </a:p>
      </dgm:t>
    </dgm:pt>
    <dgm:pt modelId="{B429F31B-D8B7-4D72-9094-7233BEE52385}" type="sibTrans" cxnId="{6B1EC3BE-7199-415C-8810-F6FE47036A95}">
      <dgm:prSet/>
      <dgm:spPr/>
      <dgm:t>
        <a:bodyPr/>
        <a:lstStyle/>
        <a:p>
          <a:endParaRPr lang="en-US"/>
        </a:p>
      </dgm:t>
    </dgm:pt>
    <dgm:pt modelId="{4AAC7E36-A779-4C58-92FF-9303E44FEDDA}">
      <dgm:prSet phldrT="[Text]"/>
      <dgm:spPr/>
      <dgm:t>
        <a:bodyPr/>
        <a:lstStyle/>
        <a:p>
          <a:r>
            <a:rPr lang="en-US" dirty="0" smtClean="0"/>
            <a:t>Eco-medical </a:t>
          </a:r>
          <a:endParaRPr lang="en-US" dirty="0"/>
        </a:p>
      </dgm:t>
    </dgm:pt>
    <dgm:pt modelId="{141B7B34-271D-43FF-A20E-2E7326893C5E}" type="parTrans" cxnId="{2B74B75A-25CB-4714-90A3-F1C8251D6690}">
      <dgm:prSet/>
      <dgm:spPr/>
      <dgm:t>
        <a:bodyPr/>
        <a:lstStyle/>
        <a:p>
          <a:endParaRPr lang="en-US"/>
        </a:p>
      </dgm:t>
    </dgm:pt>
    <dgm:pt modelId="{E45243AD-5760-41A7-BCE5-BC1249522412}" type="sibTrans" cxnId="{2B74B75A-25CB-4714-90A3-F1C8251D6690}">
      <dgm:prSet/>
      <dgm:spPr/>
      <dgm:t>
        <a:bodyPr/>
        <a:lstStyle/>
        <a:p>
          <a:endParaRPr lang="en-US"/>
        </a:p>
      </dgm:t>
    </dgm:pt>
    <dgm:pt modelId="{7AFDF000-F506-456C-BD8B-42B0B81E1FAC}">
      <dgm:prSet phldrT="[Text]"/>
      <dgm:spPr/>
      <dgm:t>
        <a:bodyPr/>
        <a:lstStyle/>
        <a:p>
          <a:r>
            <a:rPr lang="en-US" dirty="0" smtClean="0"/>
            <a:t>Eco-centric </a:t>
          </a:r>
          <a:endParaRPr lang="en-US" dirty="0"/>
        </a:p>
      </dgm:t>
    </dgm:pt>
    <dgm:pt modelId="{80580644-5381-4A28-AFFF-DA754D8AFC12}" type="parTrans" cxnId="{53A35AF7-C1FE-4E4B-9649-72E57B8909E8}">
      <dgm:prSet/>
      <dgm:spPr/>
      <dgm:t>
        <a:bodyPr/>
        <a:lstStyle/>
        <a:p>
          <a:endParaRPr lang="en-US"/>
        </a:p>
      </dgm:t>
    </dgm:pt>
    <dgm:pt modelId="{07F49856-7FE5-4657-8943-E01A7BC12722}" type="sibTrans" cxnId="{53A35AF7-C1FE-4E4B-9649-72E57B8909E8}">
      <dgm:prSet/>
      <dgm:spPr/>
      <dgm:t>
        <a:bodyPr/>
        <a:lstStyle/>
        <a:p>
          <a:endParaRPr lang="en-US"/>
        </a:p>
      </dgm:t>
    </dgm:pt>
    <dgm:pt modelId="{69BF60F1-FF0A-495E-ABE1-96FA003925D5}">
      <dgm:prSet phldrT="[Text]"/>
      <dgm:spPr/>
      <dgm:t>
        <a:bodyPr/>
        <a:lstStyle/>
        <a:p>
          <a:r>
            <a:rPr lang="en-US" b="0" i="0" dirty="0" smtClean="0"/>
            <a:t>Eco-aesthetic </a:t>
          </a:r>
          <a:endParaRPr lang="en-US" dirty="0"/>
        </a:p>
      </dgm:t>
    </dgm:pt>
    <dgm:pt modelId="{B782712C-239E-4239-BE5A-8FAAF4D6B8EC}" type="parTrans" cxnId="{99B303F6-ED24-4D57-9975-DB1CC03E265A}">
      <dgm:prSet/>
      <dgm:spPr/>
      <dgm:t>
        <a:bodyPr/>
        <a:lstStyle/>
        <a:p>
          <a:endParaRPr lang="en-US"/>
        </a:p>
      </dgm:t>
    </dgm:pt>
    <dgm:pt modelId="{4CBEB376-D388-4A8C-9941-B090F465A5B2}" type="sibTrans" cxnId="{99B303F6-ED24-4D57-9975-DB1CC03E265A}">
      <dgm:prSet/>
      <dgm:spPr/>
      <dgm:t>
        <a:bodyPr/>
        <a:lstStyle/>
        <a:p>
          <a:endParaRPr lang="en-US"/>
        </a:p>
      </dgm:t>
    </dgm:pt>
    <dgm:pt modelId="{5A599FFF-2EEC-40FE-8A2E-ED408F7C2F56}">
      <dgm:prSet phldrT="[Text]"/>
      <dgm:spPr/>
      <dgm:t>
        <a:bodyPr/>
        <a:lstStyle/>
        <a:p>
          <a:r>
            <a:rPr lang="en-US" dirty="0" smtClean="0"/>
            <a:t>Eco-social </a:t>
          </a:r>
          <a:endParaRPr lang="en-US" dirty="0"/>
        </a:p>
      </dgm:t>
    </dgm:pt>
    <dgm:pt modelId="{F4F5F508-8F72-4344-9F92-620FE86F4F01}" type="parTrans" cxnId="{633971E0-6EB0-4366-B6B1-F764B88F87C1}">
      <dgm:prSet/>
      <dgm:spPr/>
      <dgm:t>
        <a:bodyPr/>
        <a:lstStyle/>
        <a:p>
          <a:endParaRPr lang="en-US"/>
        </a:p>
      </dgm:t>
    </dgm:pt>
    <dgm:pt modelId="{5279D705-3B59-489F-B789-20BAEDBCFDEA}" type="sibTrans" cxnId="{633971E0-6EB0-4366-B6B1-F764B88F87C1}">
      <dgm:prSet/>
      <dgm:spPr/>
      <dgm:t>
        <a:bodyPr/>
        <a:lstStyle/>
        <a:p>
          <a:endParaRPr lang="en-US"/>
        </a:p>
      </dgm:t>
    </dgm:pt>
    <dgm:pt modelId="{1EF29041-0781-4A3F-8848-245138030CAC}">
      <dgm:prSet phldrT="[Text]"/>
      <dgm:spPr/>
      <dgm:t>
        <a:bodyPr/>
        <a:lstStyle/>
        <a:p>
          <a:r>
            <a:rPr lang="en-US" dirty="0" smtClean="0"/>
            <a:t>Eco-cultural</a:t>
          </a:r>
          <a:endParaRPr lang="en-US" dirty="0"/>
        </a:p>
      </dgm:t>
    </dgm:pt>
    <dgm:pt modelId="{2651272B-77D5-46D4-9777-2F22065C5169}" type="parTrans" cxnId="{70788942-D063-4A2D-992C-F6764C2109C8}">
      <dgm:prSet/>
      <dgm:spPr/>
      <dgm:t>
        <a:bodyPr/>
        <a:lstStyle/>
        <a:p>
          <a:endParaRPr lang="en-US"/>
        </a:p>
      </dgm:t>
    </dgm:pt>
    <dgm:pt modelId="{CE96796F-66EF-4EC6-A090-C60528C9A3A4}" type="sibTrans" cxnId="{70788942-D063-4A2D-992C-F6764C2109C8}">
      <dgm:prSet/>
      <dgm:spPr/>
      <dgm:t>
        <a:bodyPr/>
        <a:lstStyle/>
        <a:p>
          <a:endParaRPr lang="en-US"/>
        </a:p>
      </dgm:t>
    </dgm:pt>
    <dgm:pt modelId="{164D211D-10A6-4F0D-B9CE-2810A7C004E7}" type="pres">
      <dgm:prSet presAssocID="{3280A551-648C-42E0-B21C-086CFA3DA18D}" presName="Name0" presStyleCnt="0">
        <dgm:presLayoutVars>
          <dgm:chMax/>
          <dgm:chPref/>
          <dgm:dir/>
          <dgm:animLvl val="lvl"/>
        </dgm:presLayoutVars>
      </dgm:prSet>
      <dgm:spPr/>
    </dgm:pt>
    <dgm:pt modelId="{9D3579C5-484B-4E4D-BF4B-CC4FA525F305}" type="pres">
      <dgm:prSet presAssocID="{146318D7-1981-4277-B22A-1E428E2D2A7A}" presName="composite" presStyleCnt="0"/>
      <dgm:spPr/>
    </dgm:pt>
    <dgm:pt modelId="{E158EC92-4290-4C19-867B-B55CEEF85C61}" type="pres">
      <dgm:prSet presAssocID="{146318D7-1981-4277-B22A-1E428E2D2A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40C79-E12C-4717-ADAE-63401661077B}" type="pres">
      <dgm:prSet presAssocID="{146318D7-1981-4277-B22A-1E428E2D2A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C8EBC-91A9-4AD2-A3CF-A25A1AA5245F}" type="pres">
      <dgm:prSet presAssocID="{146318D7-1981-4277-B22A-1E428E2D2A7A}" presName="BalanceSpacing" presStyleCnt="0"/>
      <dgm:spPr/>
    </dgm:pt>
    <dgm:pt modelId="{66535A10-0521-402C-B0F9-09374BB66510}" type="pres">
      <dgm:prSet presAssocID="{146318D7-1981-4277-B22A-1E428E2D2A7A}" presName="BalanceSpacing1" presStyleCnt="0"/>
      <dgm:spPr/>
    </dgm:pt>
    <dgm:pt modelId="{1D76FD4B-82F2-4703-88EA-6B9F028170B9}" type="pres">
      <dgm:prSet presAssocID="{B429F31B-D8B7-4D72-9094-7233BEE52385}" presName="Accent1Text" presStyleLbl="node1" presStyleIdx="1" presStyleCnt="6"/>
      <dgm:spPr/>
    </dgm:pt>
    <dgm:pt modelId="{F0E084B8-54FE-4B76-B537-5DD3A27E2FBB}" type="pres">
      <dgm:prSet presAssocID="{B429F31B-D8B7-4D72-9094-7233BEE52385}" presName="spaceBetweenRectangles" presStyleCnt="0"/>
      <dgm:spPr/>
    </dgm:pt>
    <dgm:pt modelId="{F47CF22D-05E9-414A-A796-42AF71431965}" type="pres">
      <dgm:prSet presAssocID="{7AFDF000-F506-456C-BD8B-42B0B81E1FAC}" presName="composite" presStyleCnt="0"/>
      <dgm:spPr/>
    </dgm:pt>
    <dgm:pt modelId="{A0CF7B75-1EEF-4FF8-A701-7122A2D365F5}" type="pres">
      <dgm:prSet presAssocID="{7AFDF000-F506-456C-BD8B-42B0B81E1FA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14326DB-7EC1-4D06-A849-BC6F04C2D5CC}" type="pres">
      <dgm:prSet presAssocID="{7AFDF000-F506-456C-BD8B-42B0B81E1FA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D73F-51A4-47ED-94D1-2A944922DA7F}" type="pres">
      <dgm:prSet presAssocID="{7AFDF000-F506-456C-BD8B-42B0B81E1FAC}" presName="BalanceSpacing" presStyleCnt="0"/>
      <dgm:spPr/>
    </dgm:pt>
    <dgm:pt modelId="{2B5F497A-E8BE-429D-8B53-630E0807D50D}" type="pres">
      <dgm:prSet presAssocID="{7AFDF000-F506-456C-BD8B-42B0B81E1FAC}" presName="BalanceSpacing1" presStyleCnt="0"/>
      <dgm:spPr/>
    </dgm:pt>
    <dgm:pt modelId="{EAB6D9F2-C304-4243-A576-E5D3FF97E48D}" type="pres">
      <dgm:prSet presAssocID="{07F49856-7FE5-4657-8943-E01A7BC12722}" presName="Accent1Text" presStyleLbl="node1" presStyleIdx="3" presStyleCnt="6"/>
      <dgm:spPr/>
    </dgm:pt>
    <dgm:pt modelId="{483A9795-65FD-4961-8E40-2071982649C7}" type="pres">
      <dgm:prSet presAssocID="{07F49856-7FE5-4657-8943-E01A7BC12722}" presName="spaceBetweenRectangles" presStyleCnt="0"/>
      <dgm:spPr/>
    </dgm:pt>
    <dgm:pt modelId="{6F2F3F7E-EE90-4A74-B489-D319E5B48E4D}" type="pres">
      <dgm:prSet presAssocID="{5A599FFF-2EEC-40FE-8A2E-ED408F7C2F56}" presName="composite" presStyleCnt="0"/>
      <dgm:spPr/>
    </dgm:pt>
    <dgm:pt modelId="{C9CA72DE-42A7-481E-83F1-6B79B01091F0}" type="pres">
      <dgm:prSet presAssocID="{5A599FFF-2EEC-40FE-8A2E-ED408F7C2F5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B8419C4-E896-4160-8971-4433CEA48C8F}" type="pres">
      <dgm:prSet presAssocID="{5A599FFF-2EEC-40FE-8A2E-ED408F7C2F5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994B16-63DD-43E9-8F97-E853086087F7}" type="pres">
      <dgm:prSet presAssocID="{5A599FFF-2EEC-40FE-8A2E-ED408F7C2F56}" presName="BalanceSpacing" presStyleCnt="0"/>
      <dgm:spPr/>
    </dgm:pt>
    <dgm:pt modelId="{1A1D33C4-F4F7-48E8-9FD9-9294F41A52FE}" type="pres">
      <dgm:prSet presAssocID="{5A599FFF-2EEC-40FE-8A2E-ED408F7C2F56}" presName="BalanceSpacing1" presStyleCnt="0"/>
      <dgm:spPr/>
    </dgm:pt>
    <dgm:pt modelId="{8F8E5B4B-159A-486C-A0A3-7A4D7B33573F}" type="pres">
      <dgm:prSet presAssocID="{5279D705-3B59-489F-B789-20BAEDBCFDEA}" presName="Accent1Text" presStyleLbl="node1" presStyleIdx="5" presStyleCnt="6"/>
      <dgm:spPr/>
    </dgm:pt>
  </dgm:ptLst>
  <dgm:cxnLst>
    <dgm:cxn modelId="{BD51FE1B-F095-4B51-99E6-1FDB99ABD5DE}" type="presOf" srcId="{69BF60F1-FF0A-495E-ABE1-96FA003925D5}" destId="{214326DB-7EC1-4D06-A849-BC6F04C2D5CC}" srcOrd="0" destOrd="0" presId="urn:microsoft.com/office/officeart/2008/layout/AlternatingHexagons"/>
    <dgm:cxn modelId="{F7BC44E5-3704-4760-8BAE-A7921772684C}" type="presOf" srcId="{5279D705-3B59-489F-B789-20BAEDBCFDEA}" destId="{8F8E5B4B-159A-486C-A0A3-7A4D7B33573F}" srcOrd="0" destOrd="0" presId="urn:microsoft.com/office/officeart/2008/layout/AlternatingHexagons"/>
    <dgm:cxn modelId="{2B74B75A-25CB-4714-90A3-F1C8251D6690}" srcId="{146318D7-1981-4277-B22A-1E428E2D2A7A}" destId="{4AAC7E36-A779-4C58-92FF-9303E44FEDDA}" srcOrd="0" destOrd="0" parTransId="{141B7B34-271D-43FF-A20E-2E7326893C5E}" sibTransId="{E45243AD-5760-41A7-BCE5-BC1249522412}"/>
    <dgm:cxn modelId="{C47526DF-7EB8-4047-ACE7-0BEDCFECF704}" type="presOf" srcId="{3280A551-648C-42E0-B21C-086CFA3DA18D}" destId="{164D211D-10A6-4F0D-B9CE-2810A7C004E7}" srcOrd="0" destOrd="0" presId="urn:microsoft.com/office/officeart/2008/layout/AlternatingHexagons"/>
    <dgm:cxn modelId="{0428E7F2-368D-4C43-B9EC-DCE5255F639F}" type="presOf" srcId="{5A599FFF-2EEC-40FE-8A2E-ED408F7C2F56}" destId="{C9CA72DE-42A7-481E-83F1-6B79B01091F0}" srcOrd="0" destOrd="0" presId="urn:microsoft.com/office/officeart/2008/layout/AlternatingHexagons"/>
    <dgm:cxn modelId="{3313F6CF-51DB-41CC-8B4F-4DB0338E117A}" type="presOf" srcId="{1EF29041-0781-4A3F-8848-245138030CAC}" destId="{0B8419C4-E896-4160-8971-4433CEA48C8F}" srcOrd="0" destOrd="0" presId="urn:microsoft.com/office/officeart/2008/layout/AlternatingHexagons"/>
    <dgm:cxn modelId="{60625AED-8C69-4998-BE8F-F5207F9A85D9}" type="presOf" srcId="{B429F31B-D8B7-4D72-9094-7233BEE52385}" destId="{1D76FD4B-82F2-4703-88EA-6B9F028170B9}" srcOrd="0" destOrd="0" presId="urn:microsoft.com/office/officeart/2008/layout/AlternatingHexagons"/>
    <dgm:cxn modelId="{6B1EC3BE-7199-415C-8810-F6FE47036A95}" srcId="{3280A551-648C-42E0-B21C-086CFA3DA18D}" destId="{146318D7-1981-4277-B22A-1E428E2D2A7A}" srcOrd="0" destOrd="0" parTransId="{7531C24E-04DB-4217-934A-A6374A640662}" sibTransId="{B429F31B-D8B7-4D72-9094-7233BEE52385}"/>
    <dgm:cxn modelId="{70788942-D063-4A2D-992C-F6764C2109C8}" srcId="{5A599FFF-2EEC-40FE-8A2E-ED408F7C2F56}" destId="{1EF29041-0781-4A3F-8848-245138030CAC}" srcOrd="0" destOrd="0" parTransId="{2651272B-77D5-46D4-9777-2F22065C5169}" sibTransId="{CE96796F-66EF-4EC6-A090-C60528C9A3A4}"/>
    <dgm:cxn modelId="{2C53FCFC-F499-49EC-9FA6-3AD3B633EAC6}" type="presOf" srcId="{4AAC7E36-A779-4C58-92FF-9303E44FEDDA}" destId="{B1E40C79-E12C-4717-ADAE-63401661077B}" srcOrd="0" destOrd="0" presId="urn:microsoft.com/office/officeart/2008/layout/AlternatingHexagons"/>
    <dgm:cxn modelId="{53A35AF7-C1FE-4E4B-9649-72E57B8909E8}" srcId="{3280A551-648C-42E0-B21C-086CFA3DA18D}" destId="{7AFDF000-F506-456C-BD8B-42B0B81E1FAC}" srcOrd="1" destOrd="0" parTransId="{80580644-5381-4A28-AFFF-DA754D8AFC12}" sibTransId="{07F49856-7FE5-4657-8943-E01A7BC12722}"/>
    <dgm:cxn modelId="{F7C90DB8-B0B0-41A3-901E-2D9BAD61789E}" type="presOf" srcId="{07F49856-7FE5-4657-8943-E01A7BC12722}" destId="{EAB6D9F2-C304-4243-A576-E5D3FF97E48D}" srcOrd="0" destOrd="0" presId="urn:microsoft.com/office/officeart/2008/layout/AlternatingHexagons"/>
    <dgm:cxn modelId="{6BFA307C-2A58-4245-82BD-5238A498C3CC}" type="presOf" srcId="{146318D7-1981-4277-B22A-1E428E2D2A7A}" destId="{E158EC92-4290-4C19-867B-B55CEEF85C61}" srcOrd="0" destOrd="0" presId="urn:microsoft.com/office/officeart/2008/layout/AlternatingHexagons"/>
    <dgm:cxn modelId="{99B303F6-ED24-4D57-9975-DB1CC03E265A}" srcId="{7AFDF000-F506-456C-BD8B-42B0B81E1FAC}" destId="{69BF60F1-FF0A-495E-ABE1-96FA003925D5}" srcOrd="0" destOrd="0" parTransId="{B782712C-239E-4239-BE5A-8FAAF4D6B8EC}" sibTransId="{4CBEB376-D388-4A8C-9941-B090F465A5B2}"/>
    <dgm:cxn modelId="{633971E0-6EB0-4366-B6B1-F764B88F87C1}" srcId="{3280A551-648C-42E0-B21C-086CFA3DA18D}" destId="{5A599FFF-2EEC-40FE-8A2E-ED408F7C2F56}" srcOrd="2" destOrd="0" parTransId="{F4F5F508-8F72-4344-9F92-620FE86F4F01}" sibTransId="{5279D705-3B59-489F-B789-20BAEDBCFDEA}"/>
    <dgm:cxn modelId="{579F12E9-9259-4514-AC3B-C6A5FB8156DA}" type="presOf" srcId="{7AFDF000-F506-456C-BD8B-42B0B81E1FAC}" destId="{A0CF7B75-1EEF-4FF8-A701-7122A2D365F5}" srcOrd="0" destOrd="0" presId="urn:microsoft.com/office/officeart/2008/layout/AlternatingHexagons"/>
    <dgm:cxn modelId="{C9BBD658-D3B9-42A8-A252-87934D951A26}" type="presParOf" srcId="{164D211D-10A6-4F0D-B9CE-2810A7C004E7}" destId="{9D3579C5-484B-4E4D-BF4B-CC4FA525F305}" srcOrd="0" destOrd="0" presId="urn:microsoft.com/office/officeart/2008/layout/AlternatingHexagons"/>
    <dgm:cxn modelId="{8CFC17D3-3EE5-4040-838B-E99F6C75F843}" type="presParOf" srcId="{9D3579C5-484B-4E4D-BF4B-CC4FA525F305}" destId="{E158EC92-4290-4C19-867B-B55CEEF85C61}" srcOrd="0" destOrd="0" presId="urn:microsoft.com/office/officeart/2008/layout/AlternatingHexagons"/>
    <dgm:cxn modelId="{B0AE2626-C81A-422D-BB54-7ACD2BE5262D}" type="presParOf" srcId="{9D3579C5-484B-4E4D-BF4B-CC4FA525F305}" destId="{B1E40C79-E12C-4717-ADAE-63401661077B}" srcOrd="1" destOrd="0" presId="urn:microsoft.com/office/officeart/2008/layout/AlternatingHexagons"/>
    <dgm:cxn modelId="{EAE38A2E-A56B-4DCD-8408-F8D791FF0E7E}" type="presParOf" srcId="{9D3579C5-484B-4E4D-BF4B-CC4FA525F305}" destId="{55FC8EBC-91A9-4AD2-A3CF-A25A1AA5245F}" srcOrd="2" destOrd="0" presId="urn:microsoft.com/office/officeart/2008/layout/AlternatingHexagons"/>
    <dgm:cxn modelId="{7ECD3F55-BECD-4A07-9CBE-CD5903CB3C5F}" type="presParOf" srcId="{9D3579C5-484B-4E4D-BF4B-CC4FA525F305}" destId="{66535A10-0521-402C-B0F9-09374BB66510}" srcOrd="3" destOrd="0" presId="urn:microsoft.com/office/officeart/2008/layout/AlternatingHexagons"/>
    <dgm:cxn modelId="{2E3753B1-3A0B-4F53-BC7D-8EB2491F94FD}" type="presParOf" srcId="{9D3579C5-484B-4E4D-BF4B-CC4FA525F305}" destId="{1D76FD4B-82F2-4703-88EA-6B9F028170B9}" srcOrd="4" destOrd="0" presId="urn:microsoft.com/office/officeart/2008/layout/AlternatingHexagons"/>
    <dgm:cxn modelId="{0BC36219-2E2A-48BB-8594-1E367AA199B6}" type="presParOf" srcId="{164D211D-10A6-4F0D-B9CE-2810A7C004E7}" destId="{F0E084B8-54FE-4B76-B537-5DD3A27E2FBB}" srcOrd="1" destOrd="0" presId="urn:microsoft.com/office/officeart/2008/layout/AlternatingHexagons"/>
    <dgm:cxn modelId="{F923AF9F-6DEB-469E-99A4-340218C9411A}" type="presParOf" srcId="{164D211D-10A6-4F0D-B9CE-2810A7C004E7}" destId="{F47CF22D-05E9-414A-A796-42AF71431965}" srcOrd="2" destOrd="0" presId="urn:microsoft.com/office/officeart/2008/layout/AlternatingHexagons"/>
    <dgm:cxn modelId="{4F512493-FDA2-4801-95FE-07C71625B988}" type="presParOf" srcId="{F47CF22D-05E9-414A-A796-42AF71431965}" destId="{A0CF7B75-1EEF-4FF8-A701-7122A2D365F5}" srcOrd="0" destOrd="0" presId="urn:microsoft.com/office/officeart/2008/layout/AlternatingHexagons"/>
    <dgm:cxn modelId="{85CC5E71-1800-4228-9BFD-8FA2BC27B6AB}" type="presParOf" srcId="{F47CF22D-05E9-414A-A796-42AF71431965}" destId="{214326DB-7EC1-4D06-A849-BC6F04C2D5CC}" srcOrd="1" destOrd="0" presId="urn:microsoft.com/office/officeart/2008/layout/AlternatingHexagons"/>
    <dgm:cxn modelId="{061A449E-3535-4676-AB2F-7306324404DF}" type="presParOf" srcId="{F47CF22D-05E9-414A-A796-42AF71431965}" destId="{C7FAD73F-51A4-47ED-94D1-2A944922DA7F}" srcOrd="2" destOrd="0" presId="urn:microsoft.com/office/officeart/2008/layout/AlternatingHexagons"/>
    <dgm:cxn modelId="{162C5B32-BA3A-4EC3-A8D8-424C67F10E36}" type="presParOf" srcId="{F47CF22D-05E9-414A-A796-42AF71431965}" destId="{2B5F497A-E8BE-429D-8B53-630E0807D50D}" srcOrd="3" destOrd="0" presId="urn:microsoft.com/office/officeart/2008/layout/AlternatingHexagons"/>
    <dgm:cxn modelId="{4E8A6CFD-2E5D-4BEF-A0C8-9ECC6E36824C}" type="presParOf" srcId="{F47CF22D-05E9-414A-A796-42AF71431965}" destId="{EAB6D9F2-C304-4243-A576-E5D3FF97E48D}" srcOrd="4" destOrd="0" presId="urn:microsoft.com/office/officeart/2008/layout/AlternatingHexagons"/>
    <dgm:cxn modelId="{C863DE7C-B713-4F55-844D-DCEDC1EE341D}" type="presParOf" srcId="{164D211D-10A6-4F0D-B9CE-2810A7C004E7}" destId="{483A9795-65FD-4961-8E40-2071982649C7}" srcOrd="3" destOrd="0" presId="urn:microsoft.com/office/officeart/2008/layout/AlternatingHexagons"/>
    <dgm:cxn modelId="{49E51595-E5C3-44D9-A867-9433ECD4549B}" type="presParOf" srcId="{164D211D-10A6-4F0D-B9CE-2810A7C004E7}" destId="{6F2F3F7E-EE90-4A74-B489-D319E5B48E4D}" srcOrd="4" destOrd="0" presId="urn:microsoft.com/office/officeart/2008/layout/AlternatingHexagons"/>
    <dgm:cxn modelId="{0D296076-5B9F-44FC-A1BD-D024DB56C564}" type="presParOf" srcId="{6F2F3F7E-EE90-4A74-B489-D319E5B48E4D}" destId="{C9CA72DE-42A7-481E-83F1-6B79B01091F0}" srcOrd="0" destOrd="0" presId="urn:microsoft.com/office/officeart/2008/layout/AlternatingHexagons"/>
    <dgm:cxn modelId="{2101573A-5EC7-4E89-BCAA-2A5CF0C4F737}" type="presParOf" srcId="{6F2F3F7E-EE90-4A74-B489-D319E5B48E4D}" destId="{0B8419C4-E896-4160-8971-4433CEA48C8F}" srcOrd="1" destOrd="0" presId="urn:microsoft.com/office/officeart/2008/layout/AlternatingHexagons"/>
    <dgm:cxn modelId="{0ACD50F1-2F66-4E78-9A17-A6C85264E87F}" type="presParOf" srcId="{6F2F3F7E-EE90-4A74-B489-D319E5B48E4D}" destId="{69994B16-63DD-43E9-8F97-E853086087F7}" srcOrd="2" destOrd="0" presId="urn:microsoft.com/office/officeart/2008/layout/AlternatingHexagons"/>
    <dgm:cxn modelId="{45D99B5C-F243-42CA-875A-5725BCAD14A6}" type="presParOf" srcId="{6F2F3F7E-EE90-4A74-B489-D319E5B48E4D}" destId="{1A1D33C4-F4F7-48E8-9FD9-9294F41A52FE}" srcOrd="3" destOrd="0" presId="urn:microsoft.com/office/officeart/2008/layout/AlternatingHexagons"/>
    <dgm:cxn modelId="{1ACEB8D6-7FC6-44B3-9AE9-BAC5CE09DF72}" type="presParOf" srcId="{6F2F3F7E-EE90-4A74-B489-D319E5B48E4D}" destId="{8F8E5B4B-159A-486C-A0A3-7A4D7B3357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894A3-F7ED-4250-92DB-DA4534398F43}">
      <dsp:nvSpPr>
        <dsp:cNvPr id="0" name=""/>
        <dsp:cNvSpPr/>
      </dsp:nvSpPr>
      <dsp:spPr>
        <a:xfrm rot="5400000">
          <a:off x="206141" y="1675081"/>
          <a:ext cx="620847" cy="10330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AA206-706B-4BFA-93C0-8877FAF3189C}">
      <dsp:nvSpPr>
        <dsp:cNvPr id="0" name=""/>
        <dsp:cNvSpPr/>
      </dsp:nvSpPr>
      <dsp:spPr>
        <a:xfrm>
          <a:off x="8391" y="1350721"/>
          <a:ext cx="932666" cy="81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Kindergarden</a:t>
          </a:r>
          <a:endParaRPr lang="en-US" sz="1100" b="1" kern="1200" dirty="0"/>
        </a:p>
      </dsp:txBody>
      <dsp:txXfrm>
        <a:off x="8391" y="1350721"/>
        <a:ext cx="932666" cy="817537"/>
      </dsp:txXfrm>
    </dsp:sp>
    <dsp:sp modelId="{D870A0BD-EC05-4F96-AB02-A6674301DF66}">
      <dsp:nvSpPr>
        <dsp:cNvPr id="0" name=""/>
        <dsp:cNvSpPr/>
      </dsp:nvSpPr>
      <dsp:spPr>
        <a:xfrm>
          <a:off x="859198" y="1599025"/>
          <a:ext cx="175974" cy="1759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26771-FF05-4B9C-965F-CA3E7D8C7FB4}">
      <dsp:nvSpPr>
        <dsp:cNvPr id="0" name=""/>
        <dsp:cNvSpPr/>
      </dsp:nvSpPr>
      <dsp:spPr>
        <a:xfrm rot="5400000">
          <a:off x="1323692" y="1433122"/>
          <a:ext cx="620847" cy="10330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E216B1-C535-4B05-9242-976614B0660C}">
      <dsp:nvSpPr>
        <dsp:cNvPr id="0" name=""/>
        <dsp:cNvSpPr/>
      </dsp:nvSpPr>
      <dsp:spPr>
        <a:xfrm>
          <a:off x="1150260" y="1053850"/>
          <a:ext cx="932666" cy="81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Primary School</a:t>
          </a:r>
          <a:endParaRPr lang="en-US" sz="1100" b="1" i="1" kern="1200" dirty="0"/>
        </a:p>
      </dsp:txBody>
      <dsp:txXfrm>
        <a:off x="1150260" y="1053850"/>
        <a:ext cx="932666" cy="817537"/>
      </dsp:txXfrm>
    </dsp:sp>
    <dsp:sp modelId="{4F7CA86F-362C-4358-ADF0-23FEDA4EC71B}">
      <dsp:nvSpPr>
        <dsp:cNvPr id="0" name=""/>
        <dsp:cNvSpPr/>
      </dsp:nvSpPr>
      <dsp:spPr>
        <a:xfrm>
          <a:off x="2000965" y="1316494"/>
          <a:ext cx="175974" cy="1759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EF281-2E09-4E46-A64D-E2DB4473BD70}">
      <dsp:nvSpPr>
        <dsp:cNvPr id="0" name=""/>
        <dsp:cNvSpPr/>
      </dsp:nvSpPr>
      <dsp:spPr>
        <a:xfrm rot="5400000">
          <a:off x="2489674" y="1110019"/>
          <a:ext cx="620847" cy="10330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E8B22B-AE31-457C-8C74-706ACF401137}">
      <dsp:nvSpPr>
        <dsp:cNvPr id="0" name=""/>
        <dsp:cNvSpPr/>
      </dsp:nvSpPr>
      <dsp:spPr>
        <a:xfrm>
          <a:off x="2306809" y="649964"/>
          <a:ext cx="932666" cy="81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Junior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High school</a:t>
          </a:r>
          <a:endParaRPr lang="en-US" sz="1100" b="1" kern="1200" dirty="0"/>
        </a:p>
      </dsp:txBody>
      <dsp:txXfrm>
        <a:off x="2306809" y="649964"/>
        <a:ext cx="932666" cy="817537"/>
      </dsp:txXfrm>
    </dsp:sp>
    <dsp:sp modelId="{C091EFE5-8CB6-46F0-AAFA-1F7E0579AED6}">
      <dsp:nvSpPr>
        <dsp:cNvPr id="0" name=""/>
        <dsp:cNvSpPr/>
      </dsp:nvSpPr>
      <dsp:spPr>
        <a:xfrm>
          <a:off x="3142731" y="1033962"/>
          <a:ext cx="175974" cy="1759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83640B-2B7A-4901-B862-0A6ECCBA0132}">
      <dsp:nvSpPr>
        <dsp:cNvPr id="0" name=""/>
        <dsp:cNvSpPr/>
      </dsp:nvSpPr>
      <dsp:spPr>
        <a:xfrm rot="16200000" flipV="1">
          <a:off x="329571" y="-507601"/>
          <a:ext cx="367802" cy="1034057"/>
        </a:xfrm>
        <a:prstGeom prst="rightArrow">
          <a:avLst/>
        </a:prstGeom>
        <a:solidFill>
          <a:srgbClr val="FF0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4FC88-430C-45AA-A651-F5CFADADF186}">
      <dsp:nvSpPr>
        <dsp:cNvPr id="0" name=""/>
        <dsp:cNvSpPr/>
      </dsp:nvSpPr>
      <dsp:spPr>
        <a:xfrm>
          <a:off x="3528296" y="1136155"/>
          <a:ext cx="932666" cy="81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28296" y="1136155"/>
        <a:ext cx="932666" cy="817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C734-C166-4862-9689-5D89F3283AEF}">
      <dsp:nvSpPr>
        <dsp:cNvPr id="0" name=""/>
        <dsp:cNvSpPr/>
      </dsp:nvSpPr>
      <dsp:spPr>
        <a:xfrm>
          <a:off x="1123793" y="619936"/>
          <a:ext cx="4136121" cy="413612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E6C15-32DA-4F5D-9754-14523D94E162}">
      <dsp:nvSpPr>
        <dsp:cNvPr id="0" name=""/>
        <dsp:cNvSpPr/>
      </dsp:nvSpPr>
      <dsp:spPr>
        <a:xfrm>
          <a:off x="1123793" y="619936"/>
          <a:ext cx="4136121" cy="413612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75185D-3A9F-4735-9A80-231D9ED3BB39}">
      <dsp:nvSpPr>
        <dsp:cNvPr id="0" name=""/>
        <dsp:cNvSpPr/>
      </dsp:nvSpPr>
      <dsp:spPr>
        <a:xfrm>
          <a:off x="1123793" y="619936"/>
          <a:ext cx="4136121" cy="4136121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EB5D92-032D-4BA0-9C10-BD54E33FE37E}">
      <dsp:nvSpPr>
        <dsp:cNvPr id="0" name=""/>
        <dsp:cNvSpPr/>
      </dsp:nvSpPr>
      <dsp:spPr>
        <a:xfrm>
          <a:off x="1123793" y="619936"/>
          <a:ext cx="4136121" cy="4136121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6B97D5-BB61-4DC3-8858-285058235E67}">
      <dsp:nvSpPr>
        <dsp:cNvPr id="0" name=""/>
        <dsp:cNvSpPr/>
      </dsp:nvSpPr>
      <dsp:spPr>
        <a:xfrm>
          <a:off x="2239596" y="1735739"/>
          <a:ext cx="1904514" cy="19045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Senior High School</a:t>
          </a:r>
          <a:endParaRPr lang="en-US" sz="3000" kern="1200" dirty="0"/>
        </a:p>
      </dsp:txBody>
      <dsp:txXfrm>
        <a:off x="2518506" y="2014649"/>
        <a:ext cx="1346694" cy="1346694"/>
      </dsp:txXfrm>
    </dsp:sp>
    <dsp:sp modelId="{17D9E6F3-BAE6-4FD6-9658-4F0BE0001D25}">
      <dsp:nvSpPr>
        <dsp:cNvPr id="0" name=""/>
        <dsp:cNvSpPr/>
      </dsp:nvSpPr>
      <dsp:spPr>
        <a:xfrm>
          <a:off x="2525273" y="1349"/>
          <a:ext cx="1333160" cy="13331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School’s subjects </a:t>
          </a:r>
          <a:endParaRPr lang="en-US" sz="1800" kern="1200" dirty="0"/>
        </a:p>
      </dsp:txBody>
      <dsp:txXfrm>
        <a:off x="2720510" y="196586"/>
        <a:ext cx="942686" cy="942686"/>
      </dsp:txXfrm>
    </dsp:sp>
    <dsp:sp modelId="{A3794FE2-13E7-45D0-A04E-66D3952F2345}">
      <dsp:nvSpPr>
        <dsp:cNvPr id="0" name=""/>
        <dsp:cNvSpPr/>
      </dsp:nvSpPr>
      <dsp:spPr>
        <a:xfrm>
          <a:off x="4545340" y="2021416"/>
          <a:ext cx="1333160" cy="1333160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School’s facilities</a:t>
          </a:r>
          <a:endParaRPr lang="en-US" sz="2000" kern="1200" dirty="0"/>
        </a:p>
      </dsp:txBody>
      <dsp:txXfrm>
        <a:off x="4740577" y="2216653"/>
        <a:ext cx="942686" cy="942686"/>
      </dsp:txXfrm>
    </dsp:sp>
    <dsp:sp modelId="{4469C11D-3774-413A-A088-EDE785876508}">
      <dsp:nvSpPr>
        <dsp:cNvPr id="0" name=""/>
        <dsp:cNvSpPr/>
      </dsp:nvSpPr>
      <dsp:spPr>
        <a:xfrm>
          <a:off x="2525273" y="4041483"/>
          <a:ext cx="1333160" cy="1333160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School’s </a:t>
          </a:r>
          <a:r>
            <a:rPr lang="en-US" sz="1800" kern="1200" dirty="0" smtClean="0"/>
            <a:t>architecture</a:t>
          </a:r>
          <a:endParaRPr lang="en-US" sz="1800" kern="1200" dirty="0"/>
        </a:p>
      </dsp:txBody>
      <dsp:txXfrm>
        <a:off x="2720510" y="4236720"/>
        <a:ext cx="942686" cy="942686"/>
      </dsp:txXfrm>
    </dsp:sp>
    <dsp:sp modelId="{7D3C74A9-B28F-4112-8A25-531BEAA8BF6C}">
      <dsp:nvSpPr>
        <dsp:cNvPr id="0" name=""/>
        <dsp:cNvSpPr/>
      </dsp:nvSpPr>
      <dsp:spPr>
        <a:xfrm>
          <a:off x="505206" y="2021416"/>
          <a:ext cx="1333160" cy="1333160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School‘s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role </a:t>
          </a:r>
          <a:endParaRPr lang="en-US" sz="1800" kern="1200" dirty="0"/>
        </a:p>
      </dsp:txBody>
      <dsp:txXfrm>
        <a:off x="700443" y="2216653"/>
        <a:ext cx="942686" cy="942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498E-F892-47F5-8304-78FBACF959C9}">
      <dsp:nvSpPr>
        <dsp:cNvPr id="0" name=""/>
        <dsp:cNvSpPr/>
      </dsp:nvSpPr>
      <dsp:spPr>
        <a:xfrm>
          <a:off x="589864" y="2709415"/>
          <a:ext cx="1639670" cy="1639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School subject</a:t>
          </a:r>
          <a:endParaRPr lang="en-US" sz="2900" kern="1200" dirty="0"/>
        </a:p>
      </dsp:txBody>
      <dsp:txXfrm>
        <a:off x="829988" y="2949539"/>
        <a:ext cx="1159422" cy="1159422"/>
      </dsp:txXfrm>
    </dsp:sp>
    <dsp:sp modelId="{4584D342-8E11-4D17-80EE-F4C5B2A3D403}">
      <dsp:nvSpPr>
        <dsp:cNvPr id="0" name=""/>
        <dsp:cNvSpPr/>
      </dsp:nvSpPr>
      <dsp:spPr>
        <a:xfrm rot="16200000">
          <a:off x="1235442" y="2118546"/>
          <a:ext cx="348514" cy="543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287719" y="2279601"/>
        <a:ext cx="243960" cy="326334"/>
      </dsp:txXfrm>
    </dsp:sp>
    <dsp:sp modelId="{C5316775-B89A-4016-AD3F-C26110616C95}">
      <dsp:nvSpPr>
        <dsp:cNvPr id="0" name=""/>
        <dsp:cNvSpPr/>
      </dsp:nvSpPr>
      <dsp:spPr>
        <a:xfrm>
          <a:off x="384905" y="2252"/>
          <a:ext cx="2049588" cy="20495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Example: Science</a:t>
          </a:r>
        </a:p>
      </dsp:txBody>
      <dsp:txXfrm>
        <a:off x="685060" y="302407"/>
        <a:ext cx="1449278" cy="144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498E-F892-47F5-8304-78FBACF959C9}">
      <dsp:nvSpPr>
        <dsp:cNvPr id="0" name=""/>
        <dsp:cNvSpPr/>
      </dsp:nvSpPr>
      <dsp:spPr>
        <a:xfrm>
          <a:off x="1027472" y="2605361"/>
          <a:ext cx="1576304" cy="15763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School facilities</a:t>
          </a:r>
          <a:endParaRPr lang="en-US" sz="2400" kern="1200" dirty="0"/>
        </a:p>
      </dsp:txBody>
      <dsp:txXfrm>
        <a:off x="1258316" y="2836205"/>
        <a:ext cx="1114616" cy="1114616"/>
      </dsp:txXfrm>
    </dsp:sp>
    <dsp:sp modelId="{4584D342-8E11-4D17-80EE-F4C5B2A3D403}">
      <dsp:nvSpPr>
        <dsp:cNvPr id="0" name=""/>
        <dsp:cNvSpPr/>
      </dsp:nvSpPr>
      <dsp:spPr>
        <a:xfrm rot="16200000">
          <a:off x="1647921" y="2049155"/>
          <a:ext cx="335407" cy="498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698232" y="2199176"/>
        <a:ext cx="234785" cy="299132"/>
      </dsp:txXfrm>
    </dsp:sp>
    <dsp:sp modelId="{C5316775-B89A-4016-AD3F-C26110616C95}">
      <dsp:nvSpPr>
        <dsp:cNvPr id="0" name=""/>
        <dsp:cNvSpPr/>
      </dsp:nvSpPr>
      <dsp:spPr>
        <a:xfrm>
          <a:off x="830434" y="2135"/>
          <a:ext cx="1970380" cy="1970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Example</a:t>
          </a:r>
          <a:r>
            <a:rPr lang="en-US" sz="2300" b="1" kern="1200" dirty="0" smtClean="0"/>
            <a:t>: optimize lighting for each room </a:t>
          </a:r>
          <a:endParaRPr lang="en-US" sz="2300" b="1" kern="1200" dirty="0" smtClean="0"/>
        </a:p>
      </dsp:txBody>
      <dsp:txXfrm>
        <a:off x="1118989" y="290690"/>
        <a:ext cx="1393270" cy="139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B89E7-59C8-418C-9A26-F8640A931C4E}">
      <dsp:nvSpPr>
        <dsp:cNvPr id="0" name=""/>
        <dsp:cNvSpPr/>
      </dsp:nvSpPr>
      <dsp:spPr>
        <a:xfrm>
          <a:off x="1788159" y="433493"/>
          <a:ext cx="4551680" cy="455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School roles: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i="0" kern="1200" dirty="0" smtClean="0"/>
            <a:t>Rally for the use of reusable containers for lunches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i="0" kern="1200" dirty="0" smtClean="0"/>
            <a:t>Schedule a trash pickup day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i="0" kern="1200" dirty="0" smtClean="0"/>
            <a:t>Watch Your Water Usage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Zero food waste</a:t>
          </a:r>
          <a:endParaRPr lang="en-US" sz="2100" kern="1200" dirty="0"/>
        </a:p>
      </dsp:txBody>
      <dsp:txXfrm>
        <a:off x="2546773" y="1192106"/>
        <a:ext cx="3034453" cy="3034453"/>
      </dsp:txXfrm>
    </dsp:sp>
    <dsp:sp modelId="{67486920-4DF5-419D-9A81-9C0984ED8904}">
      <dsp:nvSpPr>
        <dsp:cNvPr id="0" name=""/>
        <dsp:cNvSpPr/>
      </dsp:nvSpPr>
      <dsp:spPr>
        <a:xfrm>
          <a:off x="1524389" y="151651"/>
          <a:ext cx="5115221" cy="5115221"/>
        </a:xfrm>
        <a:prstGeom prst="circularArrow">
          <a:avLst>
            <a:gd name="adj1" fmla="val 5085"/>
            <a:gd name="adj2" fmla="val 327528"/>
            <a:gd name="adj3" fmla="val 15845282"/>
            <a:gd name="adj4" fmla="val 1622719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8EC92-4290-4C19-867B-B55CEEF85C61}">
      <dsp:nvSpPr>
        <dsp:cNvPr id="0" name=""/>
        <dsp:cNvSpPr/>
      </dsp:nvSpPr>
      <dsp:spPr>
        <a:xfrm rot="5400000">
          <a:off x="1590032" y="374362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Eco-technic</a:t>
          </a:r>
          <a:endParaRPr lang="en-US" sz="1300" kern="1200" dirty="0"/>
        </a:p>
      </dsp:txBody>
      <dsp:txXfrm rot="-5400000">
        <a:off x="1799489" y="469219"/>
        <a:ext cx="625372" cy="718817"/>
      </dsp:txXfrm>
    </dsp:sp>
    <dsp:sp modelId="{B1E40C79-E12C-4717-ADAE-63401661077B}">
      <dsp:nvSpPr>
        <dsp:cNvPr id="0" name=""/>
        <dsp:cNvSpPr/>
      </dsp:nvSpPr>
      <dsp:spPr>
        <a:xfrm>
          <a:off x="2594010" y="515341"/>
          <a:ext cx="1165425" cy="62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Eco-medical </a:t>
          </a:r>
          <a:endParaRPr lang="en-US" sz="1300" kern="1200" dirty="0"/>
        </a:p>
      </dsp:txBody>
      <dsp:txXfrm>
        <a:off x="2594010" y="515341"/>
        <a:ext cx="1165425" cy="626572"/>
      </dsp:txXfrm>
    </dsp:sp>
    <dsp:sp modelId="{1D76FD4B-82F2-4703-88EA-6B9F028170B9}">
      <dsp:nvSpPr>
        <dsp:cNvPr id="0" name=""/>
        <dsp:cNvSpPr/>
      </dsp:nvSpPr>
      <dsp:spPr>
        <a:xfrm rot="5400000">
          <a:off x="608819" y="374362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818276" y="469219"/>
        <a:ext cx="625372" cy="718817"/>
      </dsp:txXfrm>
    </dsp:sp>
    <dsp:sp modelId="{A0CF7B75-1EEF-4FF8-A701-7122A2D365F5}">
      <dsp:nvSpPr>
        <dsp:cNvPr id="0" name=""/>
        <dsp:cNvSpPr/>
      </dsp:nvSpPr>
      <dsp:spPr>
        <a:xfrm rot="5400000">
          <a:off x="1097546" y="1260754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Eco-centric </a:t>
          </a:r>
          <a:endParaRPr lang="en-US" sz="1300" kern="1200" dirty="0"/>
        </a:p>
      </dsp:txBody>
      <dsp:txXfrm rot="-5400000">
        <a:off x="1307003" y="1355611"/>
        <a:ext cx="625372" cy="718817"/>
      </dsp:txXfrm>
    </dsp:sp>
    <dsp:sp modelId="{214326DB-7EC1-4D06-A849-BC6F04C2D5CC}">
      <dsp:nvSpPr>
        <dsp:cNvPr id="0" name=""/>
        <dsp:cNvSpPr/>
      </dsp:nvSpPr>
      <dsp:spPr>
        <a:xfrm>
          <a:off x="0" y="1401733"/>
          <a:ext cx="1127830" cy="62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Eco-aesthetic </a:t>
          </a:r>
          <a:endParaRPr lang="en-US" sz="1300" kern="1200" dirty="0"/>
        </a:p>
      </dsp:txBody>
      <dsp:txXfrm>
        <a:off x="0" y="1401733"/>
        <a:ext cx="1127830" cy="626572"/>
      </dsp:txXfrm>
    </dsp:sp>
    <dsp:sp modelId="{EAB6D9F2-C304-4243-A576-E5D3FF97E48D}">
      <dsp:nvSpPr>
        <dsp:cNvPr id="0" name=""/>
        <dsp:cNvSpPr/>
      </dsp:nvSpPr>
      <dsp:spPr>
        <a:xfrm rot="5400000">
          <a:off x="2078759" y="1260754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288216" y="1355611"/>
        <a:ext cx="625372" cy="718817"/>
      </dsp:txXfrm>
    </dsp:sp>
    <dsp:sp modelId="{C9CA72DE-42A7-481E-83F1-6B79B01091F0}">
      <dsp:nvSpPr>
        <dsp:cNvPr id="0" name=""/>
        <dsp:cNvSpPr/>
      </dsp:nvSpPr>
      <dsp:spPr>
        <a:xfrm rot="5400000">
          <a:off x="1590032" y="2147145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Eco-social </a:t>
          </a:r>
          <a:endParaRPr lang="en-US" sz="1300" kern="1200" dirty="0"/>
        </a:p>
      </dsp:txBody>
      <dsp:txXfrm rot="-5400000">
        <a:off x="1799489" y="2242002"/>
        <a:ext cx="625372" cy="718817"/>
      </dsp:txXfrm>
    </dsp:sp>
    <dsp:sp modelId="{0B8419C4-E896-4160-8971-4433CEA48C8F}">
      <dsp:nvSpPr>
        <dsp:cNvPr id="0" name=""/>
        <dsp:cNvSpPr/>
      </dsp:nvSpPr>
      <dsp:spPr>
        <a:xfrm>
          <a:off x="2594010" y="2288124"/>
          <a:ext cx="1165425" cy="62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Eco-cultural</a:t>
          </a:r>
          <a:endParaRPr lang="en-US" sz="1300" kern="1200" dirty="0"/>
        </a:p>
      </dsp:txBody>
      <dsp:txXfrm>
        <a:off x="2594010" y="2288124"/>
        <a:ext cx="1165425" cy="626572"/>
      </dsp:txXfrm>
    </dsp:sp>
    <dsp:sp modelId="{8F8E5B4B-159A-486C-A0A3-7A4D7B33573F}">
      <dsp:nvSpPr>
        <dsp:cNvPr id="0" name=""/>
        <dsp:cNvSpPr/>
      </dsp:nvSpPr>
      <dsp:spPr>
        <a:xfrm rot="5400000">
          <a:off x="608819" y="2147145"/>
          <a:ext cx="1044287" cy="9085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818276" y="2242002"/>
        <a:ext cx="625372" cy="71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AFCE-228B-4A2A-9A84-62F35FFAEA1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8E45-095F-4012-B9E1-EC31C492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F8E45-095F-4012-B9E1-EC31C49291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FCAE-1E67-403E-818F-6281CAA95F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DE1A-1558-4BE7-8E15-F4542A61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matrensains.sch.i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cycle.ne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688" y="799981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Green sustainability practices 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en-US" b="1" dirty="0" smtClean="0">
                <a:solidFill>
                  <a:srgbClr val="00B050"/>
                </a:solidFill>
              </a:rPr>
              <a:t>GSP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50"/>
                </a:solidFill>
              </a:rPr>
              <a:t>in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B050"/>
                </a:solidFill>
              </a:rPr>
              <a:t>and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88" y="3587928"/>
            <a:ext cx="10260650" cy="3119215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sz="3400" dirty="0" smtClean="0"/>
              <a:t>M. </a:t>
            </a:r>
            <a:r>
              <a:rPr lang="en-US" sz="3400" dirty="0" err="1" smtClean="0"/>
              <a:t>Argian</a:t>
            </a:r>
            <a:r>
              <a:rPr lang="en-US" sz="3400" dirty="0" smtClean="0"/>
              <a:t> </a:t>
            </a:r>
            <a:r>
              <a:rPr lang="en-US" sz="3400" dirty="0" err="1" smtClean="0"/>
              <a:t>Ramadhan</a:t>
            </a:r>
            <a:r>
              <a:rPr lang="en-US" sz="3400" dirty="0" smtClean="0"/>
              <a:t> &amp; </a:t>
            </a:r>
            <a:r>
              <a:rPr lang="en-US" sz="3400" dirty="0" err="1" smtClean="0"/>
              <a:t>Nesha</a:t>
            </a:r>
            <a:r>
              <a:rPr lang="en-US" sz="3400" dirty="0" smtClean="0"/>
              <a:t> </a:t>
            </a:r>
            <a:r>
              <a:rPr lang="en-US" sz="3400" dirty="0" err="1" smtClean="0"/>
              <a:t>Khaira</a:t>
            </a:r>
            <a:r>
              <a:rPr lang="en-US" sz="3400" dirty="0" smtClean="0"/>
              <a:t> </a:t>
            </a:r>
            <a:r>
              <a:rPr lang="en-US" sz="3400" dirty="0" err="1" smtClean="0"/>
              <a:t>Utami</a:t>
            </a:r>
            <a:endParaRPr lang="en-US" sz="3400" dirty="0" smtClean="0"/>
          </a:p>
          <a:p>
            <a:pPr algn="l"/>
            <a:endParaRPr lang="en-US" b="1" dirty="0" smtClean="0"/>
          </a:p>
          <a:p>
            <a:pPr marL="3998913" algn="l"/>
            <a:r>
              <a:rPr lang="en-US" b="1" dirty="0" smtClean="0"/>
              <a:t>Students of SMA TRENSAINS </a:t>
            </a:r>
          </a:p>
          <a:p>
            <a:pPr marL="3998913" algn="l"/>
            <a:r>
              <a:rPr lang="en-US" dirty="0" smtClean="0">
                <a:hlinkClick r:id="rId2"/>
              </a:rPr>
              <a:t>https://www.smatrensains.sch.id/</a:t>
            </a:r>
            <a:endParaRPr lang="en-US" dirty="0" smtClean="0"/>
          </a:p>
          <a:p>
            <a:pPr marL="3998913" algn="l"/>
            <a:r>
              <a:rPr lang="en-US" dirty="0" smtClean="0"/>
              <a:t>Jl</a:t>
            </a:r>
            <a:r>
              <a:rPr lang="en-US" dirty="0"/>
              <a:t>. Raya </a:t>
            </a:r>
            <a:r>
              <a:rPr lang="en-US" dirty="0" err="1"/>
              <a:t>Jombang</a:t>
            </a:r>
            <a:r>
              <a:rPr lang="en-US" dirty="0"/>
              <a:t>-Pare KM 19 </a:t>
            </a:r>
            <a:r>
              <a:rPr lang="en-US" dirty="0" err="1"/>
              <a:t>Jombok</a:t>
            </a:r>
            <a:r>
              <a:rPr lang="en-US" dirty="0"/>
              <a:t> Ngoro </a:t>
            </a:r>
            <a:r>
              <a:rPr lang="en-US" dirty="0" err="1" smtClean="0"/>
              <a:t>Jombang</a:t>
            </a:r>
            <a:endParaRPr lang="en-US" dirty="0"/>
          </a:p>
          <a:p>
            <a:pPr marL="3998913" algn="l"/>
            <a:r>
              <a:rPr lang="en-US" dirty="0" smtClean="0"/>
              <a:t>East Java Province</a:t>
            </a:r>
          </a:p>
          <a:p>
            <a:pPr marL="3998913" algn="l"/>
            <a:r>
              <a:rPr lang="en-US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Indonesia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08" y="2354135"/>
            <a:ext cx="1482932" cy="822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52" y="2260829"/>
            <a:ext cx="1191077" cy="961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87" y="4621969"/>
            <a:ext cx="3463895" cy="194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709" y="329264"/>
            <a:ext cx="2876172" cy="407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Up Arrow 14"/>
          <p:cNvSpPr/>
          <p:nvPr/>
        </p:nvSpPr>
        <p:spPr>
          <a:xfrm>
            <a:off x="10395585" y="3187581"/>
            <a:ext cx="1414296" cy="79475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in our School –my experience and idea to go green!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75799"/>
              </p:ext>
            </p:extLst>
          </p:nvPr>
        </p:nvGraphicFramePr>
        <p:xfrm>
          <a:off x="838201" y="1825625"/>
          <a:ext cx="3759436" cy="343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095" y="1811708"/>
            <a:ext cx="4115512" cy="2112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857" y="1027906"/>
            <a:ext cx="2975121" cy="220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6042" y="4400572"/>
            <a:ext cx="4017627" cy="2378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4484" y="3231876"/>
            <a:ext cx="3627516" cy="2807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981" y="4680427"/>
            <a:ext cx="3336965" cy="2098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2240" y="3528567"/>
            <a:ext cx="312751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8300" y="2206733"/>
            <a:ext cx="5451060" cy="29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literature: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“Sustainability involves becoming aware of the impact of all the little decisions that we make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7" y="3339626"/>
            <a:ext cx="7334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Sustainability </a:t>
            </a:r>
            <a:r>
              <a:rPr lang="en-US" b="1" dirty="0" smtClean="0"/>
              <a:t>at home–my experience and idea </a:t>
            </a:r>
            <a:r>
              <a:rPr lang="en-US" b="1" dirty="0"/>
              <a:t>to go </a:t>
            </a:r>
            <a:r>
              <a:rPr lang="en-US" b="1" dirty="0" smtClean="0"/>
              <a:t>green!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My Experience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Go </a:t>
            </a:r>
            <a:r>
              <a:rPr lang="en-US" sz="1800" dirty="0"/>
              <a:t>#</a:t>
            </a:r>
            <a:r>
              <a:rPr lang="en-US" sz="1800" dirty="0" err="1" smtClean="0"/>
              <a:t>PlasticFree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Be water wise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Turn </a:t>
            </a:r>
            <a:r>
              <a:rPr lang="en-US" sz="1800" dirty="0"/>
              <a:t>off </a:t>
            </a:r>
            <a:r>
              <a:rPr lang="en-US" sz="1800" dirty="0" smtClean="0"/>
              <a:t>the </a:t>
            </a:r>
            <a:r>
              <a:rPr lang="en-US" sz="1800" dirty="0"/>
              <a:t>lights when </a:t>
            </a:r>
            <a:r>
              <a:rPr lang="en-US" sz="1800" dirty="0" smtClean="0"/>
              <a:t>I leave </a:t>
            </a:r>
            <a:r>
              <a:rPr lang="en-US" sz="1800" dirty="0"/>
              <a:t>a </a:t>
            </a:r>
            <a:r>
              <a:rPr lang="en-US" sz="1800" dirty="0" smtClean="0"/>
              <a:t>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Hand wash </a:t>
            </a:r>
            <a:r>
              <a:rPr lang="en-US" sz="1800" dirty="0" smtClean="0"/>
              <a:t>my clothes</a:t>
            </a:r>
            <a:r>
              <a:rPr lang="en-US" sz="1800" dirty="0"/>
              <a:t>, particularly </a:t>
            </a:r>
            <a:r>
              <a:rPr lang="en-US" sz="1800" dirty="0" smtClean="0"/>
              <a:t>if I only </a:t>
            </a:r>
            <a:r>
              <a:rPr lang="en-US" sz="1800" dirty="0"/>
              <a:t>have a few items to clean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Turn off </a:t>
            </a:r>
            <a:r>
              <a:rPr lang="en-US" sz="1800" dirty="0" smtClean="0"/>
              <a:t>my </a:t>
            </a:r>
            <a:r>
              <a:rPr lang="en-US" sz="1800" dirty="0"/>
              <a:t>devices at night, including </a:t>
            </a:r>
            <a:r>
              <a:rPr lang="en-US" sz="1800" dirty="0" smtClean="0"/>
              <a:t>my </a:t>
            </a:r>
            <a:r>
              <a:rPr lang="en-US" sz="1800" dirty="0" err="1"/>
              <a:t>wifi</a:t>
            </a:r>
            <a:r>
              <a:rPr lang="en-US" sz="1800" dirty="0"/>
              <a:t> </a:t>
            </a:r>
            <a:r>
              <a:rPr lang="en-US" sz="1800" dirty="0" smtClean="0"/>
              <a:t>box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6. Stop </a:t>
            </a:r>
            <a:r>
              <a:rPr lang="en-US" sz="1800" dirty="0"/>
              <a:t>buying bottled water</a:t>
            </a:r>
            <a:r>
              <a:rPr lang="en-US" sz="1800" dirty="0" smtClean="0"/>
              <a:t>!</a:t>
            </a:r>
          </a:p>
          <a:p>
            <a:pPr marL="0" indent="0">
              <a:buNone/>
            </a:pPr>
            <a:r>
              <a:rPr lang="en-US" sz="1800" dirty="0" smtClean="0"/>
              <a:t>7. </a:t>
            </a:r>
            <a:r>
              <a:rPr lang="en-US" sz="1800" dirty="0"/>
              <a:t>Use </a:t>
            </a:r>
            <a:r>
              <a:rPr lang="en-US" sz="1800" dirty="0" smtClean="0"/>
              <a:t>my phone</a:t>
            </a:r>
            <a:r>
              <a:rPr lang="en-US" sz="1800" dirty="0"/>
              <a:t>, tablet or computer for </a:t>
            </a:r>
            <a:r>
              <a:rPr lang="en-US" sz="1800" dirty="0" smtClean="0"/>
              <a:t>note-taking</a:t>
            </a:r>
          </a:p>
          <a:p>
            <a:pPr marL="0" indent="0">
              <a:buNone/>
            </a:pPr>
            <a:r>
              <a:rPr lang="en-US" sz="1800" dirty="0" smtClean="0"/>
              <a:t>8. </a:t>
            </a:r>
            <a:r>
              <a:rPr lang="en-US" sz="1800" dirty="0"/>
              <a:t>Use cloths instead of paper towels.</a:t>
            </a:r>
          </a:p>
          <a:p>
            <a:pPr marL="0" indent="0">
              <a:buNone/>
            </a:pPr>
            <a:r>
              <a:rPr lang="en-US" sz="1800" dirty="0" smtClean="0"/>
              <a:t>9. </a:t>
            </a:r>
            <a:r>
              <a:rPr lang="en-US" sz="1800" dirty="0"/>
              <a:t>Don’t leave the water running when cleaning </a:t>
            </a:r>
            <a:r>
              <a:rPr lang="en-US" sz="1800" dirty="0" smtClean="0"/>
              <a:t>my face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smtClean="0"/>
              <a:t>10. </a:t>
            </a:r>
            <a:r>
              <a:rPr lang="en-US" sz="1800" dirty="0"/>
              <a:t>Get your devices repaired instead of buying new ones.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86362"/>
            <a:ext cx="7334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65007" cy="4351338"/>
          </a:xfrm>
        </p:spPr>
        <p:txBody>
          <a:bodyPr/>
          <a:lstStyle/>
          <a:p>
            <a:r>
              <a:rPr lang="en-US" dirty="0" smtClean="0"/>
              <a:t>My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twice before shopping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LED lighting or CFL bulbs instead of incandescent lighting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timing your </a:t>
            </a:r>
            <a:r>
              <a:rPr lang="en-US" dirty="0" smtClean="0"/>
              <a:t>showers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</a:t>
            </a:r>
            <a:r>
              <a:rPr lang="en-US" dirty="0"/>
              <a:t>a monthly ‘Lights Off Hour</a:t>
            </a:r>
            <a:r>
              <a:rPr lang="en-US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Donate unneeded goods to charity or a </a:t>
            </a:r>
            <a:r>
              <a:rPr lang="en-US" dirty="0" err="1">
                <a:hlinkClick r:id="rId2"/>
              </a:rPr>
              <a:t>freecycle</a:t>
            </a:r>
            <a:r>
              <a:rPr lang="en-US" dirty="0"/>
              <a:t> </a:t>
            </a:r>
            <a:r>
              <a:rPr lang="en-US" dirty="0" smtClean="0"/>
              <a:t>program with my neighborhood friends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Sustainability </a:t>
            </a:r>
            <a:r>
              <a:rPr lang="en-US" b="1" dirty="0" smtClean="0"/>
              <a:t>at home–my experience and idea </a:t>
            </a:r>
            <a:r>
              <a:rPr lang="en-US" b="1" dirty="0"/>
              <a:t>to go </a:t>
            </a:r>
            <a:r>
              <a:rPr lang="en-US" b="1" dirty="0" smtClean="0"/>
              <a:t>green!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875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11" y="181872"/>
            <a:ext cx="10515600" cy="1325563"/>
          </a:xfrm>
        </p:spPr>
        <p:txBody>
          <a:bodyPr/>
          <a:lstStyle/>
          <a:p>
            <a:pPr fontAlgn="base"/>
            <a:r>
              <a:rPr lang="en-US" b="1" dirty="0"/>
              <a:t>Sustainability </a:t>
            </a:r>
            <a:r>
              <a:rPr lang="en-US" b="1" dirty="0" smtClean="0"/>
              <a:t>at </a:t>
            </a:r>
            <a:r>
              <a:rPr lang="en-US" b="1" dirty="0" smtClean="0"/>
              <a:t>School –my experience and idea </a:t>
            </a:r>
            <a:r>
              <a:rPr lang="en-US" b="1" dirty="0"/>
              <a:t>to go </a:t>
            </a:r>
            <a:r>
              <a:rPr lang="en-US" b="1" dirty="0" smtClean="0"/>
              <a:t>green!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94066"/>
              </p:ext>
            </p:extLst>
          </p:nvPr>
        </p:nvGraphicFramePr>
        <p:xfrm>
          <a:off x="380370" y="3776076"/>
          <a:ext cx="4460991" cy="383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35" y="4309815"/>
            <a:ext cx="2294374" cy="1385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435" y="1186994"/>
            <a:ext cx="2294374" cy="1627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7435" y="5695772"/>
            <a:ext cx="2294374" cy="1089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435" y="2814868"/>
            <a:ext cx="2294374" cy="15234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0793" y="1654192"/>
            <a:ext cx="151260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Never heard about term </a:t>
            </a:r>
            <a:r>
              <a:rPr lang="en-US" dirty="0" smtClean="0">
                <a:solidFill>
                  <a:srgbClr val="00B050"/>
                </a:solidFill>
              </a:rPr>
              <a:t>“green sustainability” </a:t>
            </a:r>
            <a:r>
              <a:rPr lang="en-US" dirty="0" smtClean="0"/>
              <a:t>explicitly;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911" y="3110669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FACTS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66235" y="1939720"/>
            <a:ext cx="94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BUT…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070" y="2000931"/>
            <a:ext cx="1794616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were introduced to </a:t>
            </a:r>
            <a:r>
              <a:rPr lang="en-US" dirty="0" smtClean="0">
                <a:solidFill>
                  <a:srgbClr val="FF0000"/>
                </a:solidFill>
              </a:rPr>
              <a:t>“activities”</a:t>
            </a:r>
            <a:r>
              <a:rPr lang="en-US" dirty="0" smtClean="0"/>
              <a:t> that actually sounds like green sustainability things at school 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54286"/>
              </p:ext>
            </p:extLst>
          </p:nvPr>
        </p:nvGraphicFramePr>
        <p:xfrm>
          <a:off x="9212706" y="1186994"/>
          <a:ext cx="2863638" cy="553854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63638"/>
              </a:tblGrid>
              <a:tr h="157510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0" i="1" dirty="0" smtClean="0">
                          <a:solidFill>
                            <a:srgbClr val="FFFF00"/>
                          </a:solidFill>
                        </a:rPr>
                        <a:t>Get closer to nature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smtClean="0"/>
                        <a:t>through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Extracurricular program</a:t>
                      </a:r>
                    </a:p>
                    <a:p>
                      <a:pPr algn="ctr"/>
                      <a:endParaRPr lang="en-US" b="0" dirty="0" smtClean="0"/>
                    </a:p>
                  </a:txBody>
                  <a:tcPr/>
                </a:tc>
              </a:tr>
              <a:tr h="150988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i="1" dirty="0" smtClean="0">
                          <a:solidFill>
                            <a:srgbClr val="FFFF00"/>
                          </a:solidFill>
                        </a:rPr>
                        <a:t>Zero food waste </a:t>
                      </a:r>
                      <a:r>
                        <a:rPr lang="en-US" dirty="0" smtClean="0"/>
                        <a:t>program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b="0" dirty="0" smtClean="0"/>
                    </a:p>
                  </a:txBody>
                  <a:tcPr/>
                </a:tc>
              </a:tr>
              <a:tr h="150988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Field trip, </a:t>
                      </a:r>
                      <a:r>
                        <a:rPr lang="en-US" i="1" dirty="0" smtClean="0">
                          <a:solidFill>
                            <a:srgbClr val="FFFF00"/>
                          </a:solidFill>
                        </a:rPr>
                        <a:t>school</a:t>
                      </a:r>
                      <a:r>
                        <a:rPr lang="en-US" i="1" baseline="0" dirty="0" smtClean="0">
                          <a:solidFill>
                            <a:srgbClr val="FFFF00"/>
                          </a:solidFill>
                        </a:rPr>
                        <a:t> farming</a:t>
                      </a:r>
                      <a:endParaRPr lang="en-US" i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b="0" dirty="0" smtClean="0"/>
                    </a:p>
                  </a:txBody>
                  <a:tcPr/>
                </a:tc>
              </a:tr>
              <a:tr h="943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FF00"/>
                          </a:solidFill>
                          <a:effectLst/>
                        </a:rPr>
                        <a:t>Recycle as much as possible</a:t>
                      </a:r>
                      <a:r>
                        <a:rPr lang="en-US" sz="1800" kern="1200" dirty="0" smtClean="0">
                          <a:effectLst/>
                        </a:rPr>
                        <a:t>: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creating a ‘recycling center’ for toys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>
            <a:off x="5890755" y="2177423"/>
            <a:ext cx="623843" cy="142417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89851"/>
              </p:ext>
            </p:extLst>
          </p:nvPr>
        </p:nvGraphicFramePr>
        <p:xfrm>
          <a:off x="6033331" y="726393"/>
          <a:ext cx="6383708" cy="537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474" y="177118"/>
            <a:ext cx="10515600" cy="1325563"/>
          </a:xfrm>
        </p:spPr>
        <p:txBody>
          <a:bodyPr/>
          <a:lstStyle/>
          <a:p>
            <a:pPr fontAlgn="base"/>
            <a:r>
              <a:rPr lang="en-US" b="1" dirty="0"/>
              <a:t>Sustainability in </a:t>
            </a:r>
            <a:r>
              <a:rPr lang="en-US" b="1" dirty="0" smtClean="0"/>
              <a:t>our School –my experience and idea </a:t>
            </a:r>
            <a:r>
              <a:rPr lang="en-US" b="1" dirty="0"/>
              <a:t>to go </a:t>
            </a:r>
            <a:r>
              <a:rPr lang="en-US" b="1" dirty="0" smtClean="0"/>
              <a:t>green!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78" y="1786070"/>
            <a:ext cx="5649807" cy="39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Sustainability in our School –my experience and idea to go green!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314784"/>
              </p:ext>
            </p:extLst>
          </p:nvPr>
        </p:nvGraphicFramePr>
        <p:xfrm>
          <a:off x="838201" y="1825625"/>
          <a:ext cx="28193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2879" y="2059536"/>
            <a:ext cx="11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7458" y="1915539"/>
            <a:ext cx="3725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 always reminded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teacher </a:t>
            </a:r>
            <a:r>
              <a:rPr lang="en-US" dirty="0" smtClean="0">
                <a:solidFill>
                  <a:srgbClr val="0070C0"/>
                </a:solidFill>
              </a:rPr>
              <a:t>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how important environment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ow important water in our daily life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ow important electrical in our daily life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948158" y="2629592"/>
            <a:ext cx="709300" cy="67511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Sustainability in our School –my experience and idea to go green!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21189"/>
              </p:ext>
            </p:extLst>
          </p:nvPr>
        </p:nvGraphicFramePr>
        <p:xfrm>
          <a:off x="838200" y="1825625"/>
          <a:ext cx="3631250" cy="418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4143" y="1043618"/>
            <a:ext cx="3779657" cy="2127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600" y="2532104"/>
            <a:ext cx="3564620" cy="2635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143" y="3614646"/>
            <a:ext cx="3582888" cy="2683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0748" y="60094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smtClean="0">
                <a:solidFill>
                  <a:srgbClr val="24292E"/>
                </a:solidFill>
                <a:latin typeface="Lato"/>
              </a:rPr>
              <a:t>Rally </a:t>
            </a:r>
            <a:r>
              <a:rPr lang="en-US" b="1" dirty="0">
                <a:solidFill>
                  <a:srgbClr val="24292E"/>
                </a:solidFill>
                <a:latin typeface="Lato"/>
              </a:rPr>
              <a:t>for solar panels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6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Sustainability in our School –my experience and idea to go green!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8573549"/>
              </p:ext>
            </p:extLst>
          </p:nvPr>
        </p:nvGraphicFramePr>
        <p:xfrm>
          <a:off x="3570243" y="8991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63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426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Wingdings</vt:lpstr>
      <vt:lpstr>Office Theme</vt:lpstr>
      <vt:lpstr> Green sustainability practices :GSP  in          and</vt:lpstr>
      <vt:lpstr>From literature:</vt:lpstr>
      <vt:lpstr>Sustainability at home–my experience and idea to go green!</vt:lpstr>
      <vt:lpstr>Sustainability at home–my experience and idea to go green!</vt:lpstr>
      <vt:lpstr>Sustainability at School –my experience and idea to go green!</vt:lpstr>
      <vt:lpstr>Sustainability in our School –my experience and idea to go green!</vt:lpstr>
      <vt:lpstr>Sustainability in our School –my experience and idea to go green!</vt:lpstr>
      <vt:lpstr>Sustainability in our School –my experience and idea to go green!</vt:lpstr>
      <vt:lpstr>Sustainability in our School –my experience and idea to go green!</vt:lpstr>
      <vt:lpstr>Sustainability in our School –my experience and idea to go green!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Representative from school – Indonesia: Green sustainability practices in home and school</dc:title>
  <dc:creator>Windows User</dc:creator>
  <cp:lastModifiedBy>Windows User</cp:lastModifiedBy>
  <cp:revision>34</cp:revision>
  <dcterms:created xsi:type="dcterms:W3CDTF">2021-09-11T07:58:06Z</dcterms:created>
  <dcterms:modified xsi:type="dcterms:W3CDTF">2021-09-13T07:51:24Z</dcterms:modified>
</cp:coreProperties>
</file>