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Ubuntu"/>
      <p:regular r:id="rId15"/>
      <p:bold r:id="rId16"/>
      <p:italic r:id="rId17"/>
      <p:boldItalic r:id="rId18"/>
    </p:embeddedFont>
    <p:embeddedFont>
      <p:font typeface="Anton"/>
      <p:regular r:id="rId19"/>
    </p:embeddedFont>
    <p:embeddedFont>
      <p:font typeface="Anaheim"/>
      <p:regular r:id="rId20"/>
    </p:embeddedFont>
    <p:embeddedFont>
      <p:font typeface="Bebas Neue"/>
      <p:regular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naheim-regular.fntdata"/><Relationship Id="rId21" Type="http://schemas.openxmlformats.org/officeDocument/2006/relationships/font" Target="fonts/BebasNeue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Ubuntu-regular.fntdata"/><Relationship Id="rId14" Type="http://schemas.openxmlformats.org/officeDocument/2006/relationships/slide" Target="slides/slide10.xml"/><Relationship Id="rId17" Type="http://schemas.openxmlformats.org/officeDocument/2006/relationships/font" Target="fonts/Ubuntu-italic.fntdata"/><Relationship Id="rId16" Type="http://schemas.openxmlformats.org/officeDocument/2006/relationships/font" Target="fonts/Ubuntu-bold.fntdata"/><Relationship Id="rId19" Type="http://schemas.openxmlformats.org/officeDocument/2006/relationships/font" Target="fonts/Anton-regular.fntdata"/><Relationship Id="rId18" Type="http://schemas.openxmlformats.org/officeDocument/2006/relationships/font" Target="fonts/Ubuntu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3" name="Shape 1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1094;ge795362695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5" name="Google Shape;1095;ge795362695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gf2e4115fa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4" name="Google Shape;604;gf2e4115f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6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ge75fadd31b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8" name="Google Shape;608;ge75fadd31b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ge75fadd31b_0_3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4" name="Google Shape;694;ge75fadd31b_0_3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7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ge7a2ec64e8_0_4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9" name="Google Shape;759;ge7a2ec64e8_0_4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3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ge795362695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5" name="Google Shape;835;ge795362695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8" name="Shape 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" name="Google Shape;909;gb8592db8ee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0" name="Google Shape;910;gb8592db8ee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5" name="Shape 9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Google Shape;996;ge795362695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7" name="Google Shape;997;ge795362695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0" name="Shape 1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1081;ge795362859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2" name="Google Shape;1082;ge795362859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1570699" y="967325"/>
            <a:ext cx="5009400" cy="2995800"/>
          </a:xfrm>
          <a:prstGeom prst="roundRect">
            <a:avLst>
              <a:gd fmla="val 4116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 txBox="1"/>
          <p:nvPr>
            <p:ph type="ctrTitle"/>
          </p:nvPr>
        </p:nvSpPr>
        <p:spPr>
          <a:xfrm>
            <a:off x="1570699" y="1250391"/>
            <a:ext cx="5009400" cy="19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570701" y="3226150"/>
            <a:ext cx="5009400" cy="4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grpSp>
        <p:nvGrpSpPr>
          <p:cNvPr id="12" name="Google Shape;12;p2"/>
          <p:cNvGrpSpPr/>
          <p:nvPr/>
        </p:nvGrpSpPr>
        <p:grpSpPr>
          <a:xfrm>
            <a:off x="853575" y="798125"/>
            <a:ext cx="395150" cy="409000"/>
            <a:chOff x="853575" y="798125"/>
            <a:chExt cx="395150" cy="409000"/>
          </a:xfrm>
        </p:grpSpPr>
        <p:sp>
          <p:nvSpPr>
            <p:cNvPr id="13" name="Google Shape;13;p2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" name="Google Shape;15;p2"/>
          <p:cNvGrpSpPr/>
          <p:nvPr/>
        </p:nvGrpSpPr>
        <p:grpSpPr>
          <a:xfrm>
            <a:off x="8233200" y="3155550"/>
            <a:ext cx="550350" cy="704475"/>
            <a:chOff x="8233200" y="3155550"/>
            <a:chExt cx="550350" cy="704475"/>
          </a:xfrm>
        </p:grpSpPr>
        <p:sp>
          <p:nvSpPr>
            <p:cNvPr id="16" name="Google Shape;16;p2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" name="Google Shape;18;p2"/>
          <p:cNvSpPr/>
          <p:nvPr/>
        </p:nvSpPr>
        <p:spPr>
          <a:xfrm>
            <a:off x="1570700" y="4410275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5566850" y="4347075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5298700" y="27135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11"/>
          <p:cNvGrpSpPr/>
          <p:nvPr/>
        </p:nvGrpSpPr>
        <p:grpSpPr>
          <a:xfrm>
            <a:off x="769525" y="630775"/>
            <a:ext cx="5807700" cy="2789400"/>
            <a:chOff x="769525" y="630775"/>
            <a:chExt cx="5807700" cy="2789400"/>
          </a:xfrm>
        </p:grpSpPr>
        <p:sp>
          <p:nvSpPr>
            <p:cNvPr id="118" name="Google Shape;118;p11"/>
            <p:cNvSpPr/>
            <p:nvPr/>
          </p:nvSpPr>
          <p:spPr>
            <a:xfrm>
              <a:off x="769525" y="630775"/>
              <a:ext cx="5807700" cy="2789400"/>
            </a:xfrm>
            <a:prstGeom prst="roundRect">
              <a:avLst>
                <a:gd fmla="val 5271" name="adj"/>
              </a:avLst>
            </a:prstGeom>
            <a:solidFill>
              <a:schemeClr val="lt1"/>
            </a:solidFill>
            <a:ln cap="flat" cmpd="sng" w="762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rot="10800000">
              <a:off x="802236" y="3256524"/>
              <a:ext cx="5742300" cy="1257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>
              <a:off x="5137831" y="3148217"/>
              <a:ext cx="550500" cy="1083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1" name="Google Shape;121;p11"/>
          <p:cNvSpPr txBox="1"/>
          <p:nvPr>
            <p:ph hasCustomPrompt="1" type="title"/>
          </p:nvPr>
        </p:nvSpPr>
        <p:spPr>
          <a:xfrm>
            <a:off x="970375" y="718625"/>
            <a:ext cx="5406000" cy="180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22" name="Google Shape;122;p11"/>
          <p:cNvSpPr txBox="1"/>
          <p:nvPr>
            <p:ph idx="1" type="body"/>
          </p:nvPr>
        </p:nvSpPr>
        <p:spPr>
          <a:xfrm>
            <a:off x="970375" y="2525100"/>
            <a:ext cx="5406000" cy="48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grpSp>
        <p:nvGrpSpPr>
          <p:cNvPr id="123" name="Google Shape;123;p11"/>
          <p:cNvGrpSpPr/>
          <p:nvPr/>
        </p:nvGrpSpPr>
        <p:grpSpPr>
          <a:xfrm>
            <a:off x="486700" y="3803775"/>
            <a:ext cx="395150" cy="409000"/>
            <a:chOff x="853575" y="798125"/>
            <a:chExt cx="395150" cy="409000"/>
          </a:xfrm>
        </p:grpSpPr>
        <p:sp>
          <p:nvSpPr>
            <p:cNvPr id="124" name="Google Shape;124;p11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1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6" name="Google Shape;126;p11"/>
          <p:cNvGrpSpPr/>
          <p:nvPr/>
        </p:nvGrpSpPr>
        <p:grpSpPr>
          <a:xfrm>
            <a:off x="8233200" y="3155550"/>
            <a:ext cx="550350" cy="704475"/>
            <a:chOff x="8233200" y="3155550"/>
            <a:chExt cx="550350" cy="704475"/>
          </a:xfrm>
        </p:grpSpPr>
        <p:sp>
          <p:nvSpPr>
            <p:cNvPr id="127" name="Google Shape;127;p11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1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9" name="Google Shape;129;p11"/>
          <p:cNvSpPr/>
          <p:nvPr/>
        </p:nvSpPr>
        <p:spPr>
          <a:xfrm>
            <a:off x="6963850" y="156075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1"/>
          <p:cNvSpPr/>
          <p:nvPr/>
        </p:nvSpPr>
        <p:spPr>
          <a:xfrm>
            <a:off x="4120400" y="449105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1"/>
          <p:cNvSpPr/>
          <p:nvPr/>
        </p:nvSpPr>
        <p:spPr>
          <a:xfrm>
            <a:off x="357150" y="271350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FFFFFF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/>
          <p:nvPr/>
        </p:nvSpPr>
        <p:spPr>
          <a:xfrm>
            <a:off x="5330550" y="1416075"/>
            <a:ext cx="3054300" cy="10737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3"/>
          <p:cNvSpPr/>
          <p:nvPr/>
        </p:nvSpPr>
        <p:spPr>
          <a:xfrm>
            <a:off x="759150" y="3083975"/>
            <a:ext cx="3054300" cy="10737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3"/>
          <p:cNvSpPr/>
          <p:nvPr/>
        </p:nvSpPr>
        <p:spPr>
          <a:xfrm>
            <a:off x="759150" y="1416075"/>
            <a:ext cx="3054300" cy="10737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3"/>
          <p:cNvSpPr/>
          <p:nvPr/>
        </p:nvSpPr>
        <p:spPr>
          <a:xfrm>
            <a:off x="5330550" y="3083975"/>
            <a:ext cx="3054300" cy="10737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3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9" name="Google Shape;139;p13"/>
          <p:cNvSpPr txBox="1"/>
          <p:nvPr>
            <p:ph idx="2" type="title"/>
          </p:nvPr>
        </p:nvSpPr>
        <p:spPr>
          <a:xfrm>
            <a:off x="794275" y="1484100"/>
            <a:ext cx="2179200" cy="42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0" name="Google Shape;140;p13"/>
          <p:cNvSpPr txBox="1"/>
          <p:nvPr>
            <p:ph idx="1" type="subTitle"/>
          </p:nvPr>
        </p:nvSpPr>
        <p:spPr>
          <a:xfrm>
            <a:off x="794275" y="1828876"/>
            <a:ext cx="2179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3"/>
          <p:cNvSpPr txBox="1"/>
          <p:nvPr>
            <p:ph hasCustomPrompt="1" idx="3" type="title"/>
          </p:nvPr>
        </p:nvSpPr>
        <p:spPr>
          <a:xfrm>
            <a:off x="2973400" y="1536299"/>
            <a:ext cx="840000" cy="91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42" name="Google Shape;142;p13"/>
          <p:cNvSpPr txBox="1"/>
          <p:nvPr>
            <p:ph idx="4" type="title"/>
          </p:nvPr>
        </p:nvSpPr>
        <p:spPr>
          <a:xfrm>
            <a:off x="794275" y="3152000"/>
            <a:ext cx="2179200" cy="42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3" name="Google Shape;143;p13"/>
          <p:cNvSpPr txBox="1"/>
          <p:nvPr>
            <p:ph idx="5" type="subTitle"/>
          </p:nvPr>
        </p:nvSpPr>
        <p:spPr>
          <a:xfrm>
            <a:off x="794275" y="3496775"/>
            <a:ext cx="2179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3"/>
          <p:cNvSpPr txBox="1"/>
          <p:nvPr>
            <p:ph hasCustomPrompt="1" idx="6" type="title"/>
          </p:nvPr>
        </p:nvSpPr>
        <p:spPr>
          <a:xfrm>
            <a:off x="2973400" y="3211211"/>
            <a:ext cx="840000" cy="91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45" name="Google Shape;145;p13"/>
          <p:cNvSpPr txBox="1"/>
          <p:nvPr>
            <p:ph idx="7" type="title"/>
          </p:nvPr>
        </p:nvSpPr>
        <p:spPr>
          <a:xfrm flipH="1">
            <a:off x="6170600" y="1484100"/>
            <a:ext cx="2179200" cy="42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6" name="Google Shape;146;p13"/>
          <p:cNvSpPr txBox="1"/>
          <p:nvPr>
            <p:ph idx="8" type="subTitle"/>
          </p:nvPr>
        </p:nvSpPr>
        <p:spPr>
          <a:xfrm flipH="1">
            <a:off x="6170600" y="1828876"/>
            <a:ext cx="2179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13"/>
          <p:cNvSpPr txBox="1"/>
          <p:nvPr>
            <p:ph hasCustomPrompt="1" idx="9" type="title"/>
          </p:nvPr>
        </p:nvSpPr>
        <p:spPr>
          <a:xfrm flipH="1">
            <a:off x="5330600" y="1536299"/>
            <a:ext cx="840000" cy="91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48" name="Google Shape;148;p13"/>
          <p:cNvSpPr txBox="1"/>
          <p:nvPr>
            <p:ph idx="13" type="title"/>
          </p:nvPr>
        </p:nvSpPr>
        <p:spPr>
          <a:xfrm flipH="1">
            <a:off x="6170600" y="3152000"/>
            <a:ext cx="2179200" cy="42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9" name="Google Shape;149;p13"/>
          <p:cNvSpPr txBox="1"/>
          <p:nvPr>
            <p:ph idx="14" type="subTitle"/>
          </p:nvPr>
        </p:nvSpPr>
        <p:spPr>
          <a:xfrm flipH="1">
            <a:off x="6170600" y="3496775"/>
            <a:ext cx="2179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3"/>
          <p:cNvSpPr txBox="1"/>
          <p:nvPr>
            <p:ph hasCustomPrompt="1" idx="15" type="title"/>
          </p:nvPr>
        </p:nvSpPr>
        <p:spPr>
          <a:xfrm flipH="1">
            <a:off x="5330600" y="3211211"/>
            <a:ext cx="840000" cy="91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151" name="Google Shape;151;p13"/>
          <p:cNvGrpSpPr/>
          <p:nvPr/>
        </p:nvGrpSpPr>
        <p:grpSpPr>
          <a:xfrm>
            <a:off x="8558225" y="657025"/>
            <a:ext cx="395150" cy="409000"/>
            <a:chOff x="853575" y="798125"/>
            <a:chExt cx="395150" cy="409000"/>
          </a:xfrm>
        </p:grpSpPr>
        <p:sp>
          <p:nvSpPr>
            <p:cNvPr id="152" name="Google Shape;152;p13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3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4" name="Google Shape;154;p13"/>
          <p:cNvSpPr/>
          <p:nvPr/>
        </p:nvSpPr>
        <p:spPr>
          <a:xfrm>
            <a:off x="133375" y="2132500"/>
            <a:ext cx="310500" cy="3105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3"/>
          <p:cNvSpPr/>
          <p:nvPr/>
        </p:nvSpPr>
        <p:spPr>
          <a:xfrm>
            <a:off x="3316100" y="13730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3"/>
          <p:cNvSpPr/>
          <p:nvPr/>
        </p:nvSpPr>
        <p:spPr>
          <a:xfrm>
            <a:off x="5442925" y="4678475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3"/>
          <p:cNvSpPr/>
          <p:nvPr/>
        </p:nvSpPr>
        <p:spPr>
          <a:xfrm>
            <a:off x="2405975" y="4636350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 1">
  <p:cSld name="CUSTOM_6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"/>
          <p:cNvSpPr/>
          <p:nvPr/>
        </p:nvSpPr>
        <p:spPr>
          <a:xfrm>
            <a:off x="5123525" y="2831533"/>
            <a:ext cx="2612400" cy="15957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"/>
          <p:cNvSpPr/>
          <p:nvPr/>
        </p:nvSpPr>
        <p:spPr>
          <a:xfrm>
            <a:off x="1481125" y="2821975"/>
            <a:ext cx="2612400" cy="15957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4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62" name="Google Shape;162;p14"/>
          <p:cNvSpPr txBox="1"/>
          <p:nvPr>
            <p:ph idx="2" type="title"/>
          </p:nvPr>
        </p:nvSpPr>
        <p:spPr>
          <a:xfrm>
            <a:off x="1634275" y="3411100"/>
            <a:ext cx="23061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3" name="Google Shape;163;p14"/>
          <p:cNvSpPr txBox="1"/>
          <p:nvPr>
            <p:ph idx="1" type="subTitle"/>
          </p:nvPr>
        </p:nvSpPr>
        <p:spPr>
          <a:xfrm>
            <a:off x="1634275" y="3760625"/>
            <a:ext cx="230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14"/>
          <p:cNvSpPr txBox="1"/>
          <p:nvPr>
            <p:ph hasCustomPrompt="1" idx="3" type="title"/>
          </p:nvPr>
        </p:nvSpPr>
        <p:spPr>
          <a:xfrm>
            <a:off x="1634275" y="2946851"/>
            <a:ext cx="2306100" cy="49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5" name="Google Shape;165;p14"/>
          <p:cNvSpPr txBox="1"/>
          <p:nvPr>
            <p:ph idx="4" type="title"/>
          </p:nvPr>
        </p:nvSpPr>
        <p:spPr>
          <a:xfrm>
            <a:off x="5276663" y="3411100"/>
            <a:ext cx="23061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6" name="Google Shape;166;p14"/>
          <p:cNvSpPr txBox="1"/>
          <p:nvPr>
            <p:ph idx="5" type="subTitle"/>
          </p:nvPr>
        </p:nvSpPr>
        <p:spPr>
          <a:xfrm>
            <a:off x="5276675" y="3760625"/>
            <a:ext cx="230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14"/>
          <p:cNvSpPr txBox="1"/>
          <p:nvPr>
            <p:ph hasCustomPrompt="1" idx="6" type="title"/>
          </p:nvPr>
        </p:nvSpPr>
        <p:spPr>
          <a:xfrm>
            <a:off x="5276675" y="2946851"/>
            <a:ext cx="2306100" cy="49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168" name="Google Shape;168;p14"/>
          <p:cNvGrpSpPr/>
          <p:nvPr/>
        </p:nvGrpSpPr>
        <p:grpSpPr>
          <a:xfrm>
            <a:off x="7969750" y="88250"/>
            <a:ext cx="395150" cy="409000"/>
            <a:chOff x="853575" y="798125"/>
            <a:chExt cx="395150" cy="409000"/>
          </a:xfrm>
        </p:grpSpPr>
        <p:sp>
          <p:nvSpPr>
            <p:cNvPr id="169" name="Google Shape;169;p14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4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1" name="Google Shape;171;p14"/>
          <p:cNvSpPr/>
          <p:nvPr/>
        </p:nvSpPr>
        <p:spPr>
          <a:xfrm>
            <a:off x="240125" y="4171950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4"/>
          <p:cNvSpPr/>
          <p:nvPr/>
        </p:nvSpPr>
        <p:spPr>
          <a:xfrm>
            <a:off x="381425" y="313600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4"/>
          <p:cNvSpPr/>
          <p:nvPr/>
        </p:nvSpPr>
        <p:spPr>
          <a:xfrm>
            <a:off x="8760800" y="259660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4" name="Google Shape;174;p14"/>
          <p:cNvGrpSpPr/>
          <p:nvPr/>
        </p:nvGrpSpPr>
        <p:grpSpPr>
          <a:xfrm>
            <a:off x="4281437" y="4520587"/>
            <a:ext cx="452113" cy="578726"/>
            <a:chOff x="8233200" y="3155550"/>
            <a:chExt cx="550350" cy="704475"/>
          </a:xfrm>
        </p:grpSpPr>
        <p:sp>
          <p:nvSpPr>
            <p:cNvPr id="175" name="Google Shape;175;p14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4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CUSTOM_6_1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"/>
          <p:cNvSpPr/>
          <p:nvPr/>
        </p:nvSpPr>
        <p:spPr>
          <a:xfrm>
            <a:off x="1407225" y="3193375"/>
            <a:ext cx="2727300" cy="10806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5"/>
          <p:cNvSpPr/>
          <p:nvPr/>
        </p:nvSpPr>
        <p:spPr>
          <a:xfrm>
            <a:off x="5009475" y="3193375"/>
            <a:ext cx="2727300" cy="10806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5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1" name="Google Shape;181;p15"/>
          <p:cNvSpPr txBox="1"/>
          <p:nvPr>
            <p:ph idx="2" type="title"/>
          </p:nvPr>
        </p:nvSpPr>
        <p:spPr>
          <a:xfrm>
            <a:off x="1509963" y="3258700"/>
            <a:ext cx="25218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2" name="Google Shape;182;p15"/>
          <p:cNvSpPr txBox="1"/>
          <p:nvPr>
            <p:ph idx="1" type="subTitle"/>
          </p:nvPr>
        </p:nvSpPr>
        <p:spPr>
          <a:xfrm>
            <a:off x="1509975" y="3611476"/>
            <a:ext cx="2521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15"/>
          <p:cNvSpPr txBox="1"/>
          <p:nvPr>
            <p:ph idx="3" type="title"/>
          </p:nvPr>
        </p:nvSpPr>
        <p:spPr>
          <a:xfrm>
            <a:off x="5112230" y="3258700"/>
            <a:ext cx="25218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4" name="Google Shape;184;p15"/>
          <p:cNvSpPr txBox="1"/>
          <p:nvPr>
            <p:ph idx="4" type="subTitle"/>
          </p:nvPr>
        </p:nvSpPr>
        <p:spPr>
          <a:xfrm>
            <a:off x="5112247" y="3611476"/>
            <a:ext cx="2521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85" name="Google Shape;185;p15"/>
          <p:cNvGrpSpPr/>
          <p:nvPr/>
        </p:nvGrpSpPr>
        <p:grpSpPr>
          <a:xfrm>
            <a:off x="2456250" y="4593800"/>
            <a:ext cx="395150" cy="409000"/>
            <a:chOff x="853575" y="798125"/>
            <a:chExt cx="395150" cy="409000"/>
          </a:xfrm>
        </p:grpSpPr>
        <p:sp>
          <p:nvSpPr>
            <p:cNvPr id="186" name="Google Shape;186;p15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5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8" name="Google Shape;188;p15"/>
          <p:cNvGrpSpPr/>
          <p:nvPr/>
        </p:nvGrpSpPr>
        <p:grpSpPr>
          <a:xfrm>
            <a:off x="8430775" y="3513138"/>
            <a:ext cx="550350" cy="704475"/>
            <a:chOff x="8233200" y="3155550"/>
            <a:chExt cx="550350" cy="704475"/>
          </a:xfrm>
        </p:grpSpPr>
        <p:sp>
          <p:nvSpPr>
            <p:cNvPr id="189" name="Google Shape;189;p15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5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1" name="Google Shape;191;p15"/>
          <p:cNvSpPr/>
          <p:nvPr/>
        </p:nvSpPr>
        <p:spPr>
          <a:xfrm>
            <a:off x="7464825" y="226000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5"/>
          <p:cNvSpPr/>
          <p:nvPr/>
        </p:nvSpPr>
        <p:spPr>
          <a:xfrm>
            <a:off x="6721900" y="4692425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5"/>
          <p:cNvSpPr/>
          <p:nvPr/>
        </p:nvSpPr>
        <p:spPr>
          <a:xfrm>
            <a:off x="172775" y="1293925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2">
  <p:cSld name="CUSTOM_6_1_1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6"/>
          <p:cNvSpPr/>
          <p:nvPr/>
        </p:nvSpPr>
        <p:spPr>
          <a:xfrm>
            <a:off x="4225500" y="1414950"/>
            <a:ext cx="3659100" cy="12900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6"/>
          <p:cNvSpPr/>
          <p:nvPr/>
        </p:nvSpPr>
        <p:spPr>
          <a:xfrm>
            <a:off x="4225500" y="3077250"/>
            <a:ext cx="3659100" cy="12900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6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8" name="Google Shape;198;p16"/>
          <p:cNvSpPr txBox="1"/>
          <p:nvPr>
            <p:ph idx="2" type="title"/>
          </p:nvPr>
        </p:nvSpPr>
        <p:spPr>
          <a:xfrm>
            <a:off x="4397124" y="1480700"/>
            <a:ext cx="33159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9" name="Google Shape;199;p16"/>
          <p:cNvSpPr txBox="1"/>
          <p:nvPr>
            <p:ph idx="1" type="subTitle"/>
          </p:nvPr>
        </p:nvSpPr>
        <p:spPr>
          <a:xfrm>
            <a:off x="4397125" y="1829974"/>
            <a:ext cx="3315900" cy="80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16"/>
          <p:cNvSpPr txBox="1"/>
          <p:nvPr>
            <p:ph idx="3" type="title"/>
          </p:nvPr>
        </p:nvSpPr>
        <p:spPr>
          <a:xfrm>
            <a:off x="4397162" y="3142975"/>
            <a:ext cx="33159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1" name="Google Shape;201;p16"/>
          <p:cNvSpPr txBox="1"/>
          <p:nvPr>
            <p:ph idx="4" type="subTitle"/>
          </p:nvPr>
        </p:nvSpPr>
        <p:spPr>
          <a:xfrm>
            <a:off x="4397200" y="3492249"/>
            <a:ext cx="3315900" cy="80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02" name="Google Shape;202;p16"/>
          <p:cNvGrpSpPr/>
          <p:nvPr/>
        </p:nvGrpSpPr>
        <p:grpSpPr>
          <a:xfrm flipH="1">
            <a:off x="133550" y="3819900"/>
            <a:ext cx="395150" cy="409000"/>
            <a:chOff x="853575" y="798125"/>
            <a:chExt cx="395150" cy="409000"/>
          </a:xfrm>
        </p:grpSpPr>
        <p:sp>
          <p:nvSpPr>
            <p:cNvPr id="203" name="Google Shape;203;p16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6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5" name="Google Shape;205;p16"/>
          <p:cNvGrpSpPr/>
          <p:nvPr/>
        </p:nvGrpSpPr>
        <p:grpSpPr>
          <a:xfrm flipH="1">
            <a:off x="8430775" y="827400"/>
            <a:ext cx="550350" cy="704475"/>
            <a:chOff x="8233200" y="3155550"/>
            <a:chExt cx="550350" cy="704475"/>
          </a:xfrm>
        </p:grpSpPr>
        <p:sp>
          <p:nvSpPr>
            <p:cNvPr id="206" name="Google Shape;206;p16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6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08" name="Google Shape;208;p16"/>
          <p:cNvSpPr/>
          <p:nvPr/>
        </p:nvSpPr>
        <p:spPr>
          <a:xfrm flipH="1">
            <a:off x="1638700" y="221800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6"/>
          <p:cNvSpPr/>
          <p:nvPr/>
        </p:nvSpPr>
        <p:spPr>
          <a:xfrm flipH="1">
            <a:off x="7089975" y="27135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6"/>
          <p:cNvSpPr/>
          <p:nvPr/>
        </p:nvSpPr>
        <p:spPr>
          <a:xfrm flipH="1">
            <a:off x="3976850" y="4739550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3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7"/>
          <p:cNvSpPr/>
          <p:nvPr/>
        </p:nvSpPr>
        <p:spPr>
          <a:xfrm>
            <a:off x="5940100" y="2150850"/>
            <a:ext cx="2407200" cy="16137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7"/>
          <p:cNvSpPr/>
          <p:nvPr/>
        </p:nvSpPr>
        <p:spPr>
          <a:xfrm>
            <a:off x="3368400" y="2150850"/>
            <a:ext cx="2407200" cy="16137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7"/>
          <p:cNvSpPr/>
          <p:nvPr/>
        </p:nvSpPr>
        <p:spPr>
          <a:xfrm>
            <a:off x="796700" y="2150850"/>
            <a:ext cx="2407200" cy="16137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7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6" name="Google Shape;216;p17"/>
          <p:cNvSpPr txBox="1"/>
          <p:nvPr>
            <p:ph idx="2" type="title"/>
          </p:nvPr>
        </p:nvSpPr>
        <p:spPr>
          <a:xfrm>
            <a:off x="847200" y="2769963"/>
            <a:ext cx="23061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7" name="Google Shape;217;p17"/>
          <p:cNvSpPr txBox="1"/>
          <p:nvPr>
            <p:ph idx="1" type="subTitle"/>
          </p:nvPr>
        </p:nvSpPr>
        <p:spPr>
          <a:xfrm>
            <a:off x="847200" y="3106402"/>
            <a:ext cx="2306100" cy="6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8" name="Google Shape;218;p17"/>
          <p:cNvSpPr txBox="1"/>
          <p:nvPr>
            <p:ph idx="3" type="title"/>
          </p:nvPr>
        </p:nvSpPr>
        <p:spPr>
          <a:xfrm>
            <a:off x="3418950" y="2769963"/>
            <a:ext cx="23061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9" name="Google Shape;219;p17"/>
          <p:cNvSpPr txBox="1"/>
          <p:nvPr>
            <p:ph idx="4" type="subTitle"/>
          </p:nvPr>
        </p:nvSpPr>
        <p:spPr>
          <a:xfrm>
            <a:off x="3418950" y="3106402"/>
            <a:ext cx="2306100" cy="6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17"/>
          <p:cNvSpPr txBox="1"/>
          <p:nvPr>
            <p:ph idx="5" type="title"/>
          </p:nvPr>
        </p:nvSpPr>
        <p:spPr>
          <a:xfrm>
            <a:off x="5990700" y="2769963"/>
            <a:ext cx="23061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21" name="Google Shape;221;p17"/>
          <p:cNvSpPr txBox="1"/>
          <p:nvPr>
            <p:ph idx="6" type="subTitle"/>
          </p:nvPr>
        </p:nvSpPr>
        <p:spPr>
          <a:xfrm>
            <a:off x="5990700" y="3106402"/>
            <a:ext cx="2306100" cy="6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22" name="Google Shape;222;p17"/>
          <p:cNvGrpSpPr/>
          <p:nvPr/>
        </p:nvGrpSpPr>
        <p:grpSpPr>
          <a:xfrm>
            <a:off x="4374438" y="4604000"/>
            <a:ext cx="395150" cy="409000"/>
            <a:chOff x="853575" y="798125"/>
            <a:chExt cx="395150" cy="409000"/>
          </a:xfrm>
        </p:grpSpPr>
        <p:sp>
          <p:nvSpPr>
            <p:cNvPr id="223" name="Google Shape;223;p17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7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5" name="Google Shape;225;p17"/>
          <p:cNvGrpSpPr/>
          <p:nvPr/>
        </p:nvGrpSpPr>
        <p:grpSpPr>
          <a:xfrm>
            <a:off x="71100" y="798925"/>
            <a:ext cx="550350" cy="704475"/>
            <a:chOff x="8233200" y="3155550"/>
            <a:chExt cx="550350" cy="704475"/>
          </a:xfrm>
        </p:grpSpPr>
        <p:sp>
          <p:nvSpPr>
            <p:cNvPr id="226" name="Google Shape;226;p17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7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8" name="Google Shape;228;p17"/>
          <p:cNvSpPr/>
          <p:nvPr/>
        </p:nvSpPr>
        <p:spPr>
          <a:xfrm>
            <a:off x="796700" y="4653250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17"/>
          <p:cNvSpPr/>
          <p:nvPr/>
        </p:nvSpPr>
        <p:spPr>
          <a:xfrm>
            <a:off x="8783550" y="1295375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7"/>
          <p:cNvSpPr/>
          <p:nvPr/>
        </p:nvSpPr>
        <p:spPr>
          <a:xfrm>
            <a:off x="7383900" y="132325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 1">
  <p:cSld name="CUSTOM_3_2"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8"/>
          <p:cNvSpPr/>
          <p:nvPr/>
        </p:nvSpPr>
        <p:spPr>
          <a:xfrm>
            <a:off x="2181463" y="3525900"/>
            <a:ext cx="3032100" cy="10413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8"/>
          <p:cNvSpPr/>
          <p:nvPr/>
        </p:nvSpPr>
        <p:spPr>
          <a:xfrm>
            <a:off x="2181463" y="2393675"/>
            <a:ext cx="3032100" cy="10413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8"/>
          <p:cNvSpPr/>
          <p:nvPr/>
        </p:nvSpPr>
        <p:spPr>
          <a:xfrm>
            <a:off x="2181463" y="1265750"/>
            <a:ext cx="3032100" cy="10413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8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6" name="Google Shape;236;p18"/>
          <p:cNvSpPr txBox="1"/>
          <p:nvPr>
            <p:ph idx="2" type="title"/>
          </p:nvPr>
        </p:nvSpPr>
        <p:spPr>
          <a:xfrm>
            <a:off x="2252188" y="1265750"/>
            <a:ext cx="28905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7" name="Google Shape;237;p18"/>
          <p:cNvSpPr txBox="1"/>
          <p:nvPr>
            <p:ph idx="1" type="subTitle"/>
          </p:nvPr>
        </p:nvSpPr>
        <p:spPr>
          <a:xfrm>
            <a:off x="2252183" y="1657350"/>
            <a:ext cx="2890500" cy="61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8" name="Google Shape;238;p18"/>
          <p:cNvSpPr txBox="1"/>
          <p:nvPr>
            <p:ph idx="3" type="title"/>
          </p:nvPr>
        </p:nvSpPr>
        <p:spPr>
          <a:xfrm>
            <a:off x="2252188" y="2392693"/>
            <a:ext cx="28905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9" name="Google Shape;239;p18"/>
          <p:cNvSpPr txBox="1"/>
          <p:nvPr>
            <p:ph idx="4" type="subTitle"/>
          </p:nvPr>
        </p:nvSpPr>
        <p:spPr>
          <a:xfrm>
            <a:off x="2252183" y="2784302"/>
            <a:ext cx="2890500" cy="61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18"/>
          <p:cNvSpPr txBox="1"/>
          <p:nvPr>
            <p:ph idx="5" type="title"/>
          </p:nvPr>
        </p:nvSpPr>
        <p:spPr>
          <a:xfrm>
            <a:off x="2252188" y="3521598"/>
            <a:ext cx="28905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1" name="Google Shape;241;p18"/>
          <p:cNvSpPr txBox="1"/>
          <p:nvPr>
            <p:ph idx="6" type="subTitle"/>
          </p:nvPr>
        </p:nvSpPr>
        <p:spPr>
          <a:xfrm>
            <a:off x="2252183" y="3913200"/>
            <a:ext cx="2890500" cy="61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42" name="Google Shape;242;p18"/>
          <p:cNvGrpSpPr/>
          <p:nvPr/>
        </p:nvGrpSpPr>
        <p:grpSpPr>
          <a:xfrm flipH="1">
            <a:off x="8487600" y="1581900"/>
            <a:ext cx="395150" cy="409000"/>
            <a:chOff x="853575" y="798125"/>
            <a:chExt cx="395150" cy="409000"/>
          </a:xfrm>
        </p:grpSpPr>
        <p:sp>
          <p:nvSpPr>
            <p:cNvPr id="243" name="Google Shape;243;p18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8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45" name="Google Shape;245;p18"/>
          <p:cNvGrpSpPr/>
          <p:nvPr/>
        </p:nvGrpSpPr>
        <p:grpSpPr>
          <a:xfrm flipH="1">
            <a:off x="233625" y="2219500"/>
            <a:ext cx="550350" cy="704475"/>
            <a:chOff x="8233200" y="3155550"/>
            <a:chExt cx="550350" cy="704475"/>
          </a:xfrm>
        </p:grpSpPr>
        <p:sp>
          <p:nvSpPr>
            <p:cNvPr id="246" name="Google Shape;246;p18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8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8" name="Google Shape;248;p18"/>
          <p:cNvSpPr/>
          <p:nvPr/>
        </p:nvSpPr>
        <p:spPr>
          <a:xfrm flipH="1">
            <a:off x="1176700" y="4650075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8"/>
          <p:cNvSpPr/>
          <p:nvPr/>
        </p:nvSpPr>
        <p:spPr>
          <a:xfrm flipH="1">
            <a:off x="6881500" y="4720725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8"/>
          <p:cNvSpPr/>
          <p:nvPr/>
        </p:nvSpPr>
        <p:spPr>
          <a:xfrm flipH="1">
            <a:off x="3859575" y="23790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3_1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9"/>
          <p:cNvSpPr/>
          <p:nvPr/>
        </p:nvSpPr>
        <p:spPr>
          <a:xfrm>
            <a:off x="4617900" y="2902450"/>
            <a:ext cx="2689500" cy="16317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9"/>
          <p:cNvSpPr/>
          <p:nvPr/>
        </p:nvSpPr>
        <p:spPr>
          <a:xfrm>
            <a:off x="1836525" y="2902450"/>
            <a:ext cx="2689500" cy="16317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9"/>
          <p:cNvSpPr/>
          <p:nvPr/>
        </p:nvSpPr>
        <p:spPr>
          <a:xfrm>
            <a:off x="1836600" y="1176275"/>
            <a:ext cx="2689500" cy="16317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19"/>
          <p:cNvSpPr/>
          <p:nvPr/>
        </p:nvSpPr>
        <p:spPr>
          <a:xfrm>
            <a:off x="4617975" y="1176275"/>
            <a:ext cx="2689500" cy="16317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9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7" name="Google Shape;257;p19"/>
          <p:cNvSpPr txBox="1"/>
          <p:nvPr>
            <p:ph idx="2" type="title"/>
          </p:nvPr>
        </p:nvSpPr>
        <p:spPr>
          <a:xfrm>
            <a:off x="1894113" y="1791275"/>
            <a:ext cx="25746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8" name="Google Shape;258;p19"/>
          <p:cNvSpPr txBox="1"/>
          <p:nvPr>
            <p:ph idx="1" type="subTitle"/>
          </p:nvPr>
        </p:nvSpPr>
        <p:spPr>
          <a:xfrm>
            <a:off x="1894113" y="2141736"/>
            <a:ext cx="2574600" cy="6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9" name="Google Shape;259;p19"/>
          <p:cNvSpPr txBox="1"/>
          <p:nvPr>
            <p:ph idx="3" type="title"/>
          </p:nvPr>
        </p:nvSpPr>
        <p:spPr>
          <a:xfrm>
            <a:off x="4675382" y="1791275"/>
            <a:ext cx="25746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60" name="Google Shape;260;p19"/>
          <p:cNvSpPr txBox="1"/>
          <p:nvPr>
            <p:ph idx="4" type="subTitle"/>
          </p:nvPr>
        </p:nvSpPr>
        <p:spPr>
          <a:xfrm>
            <a:off x="4675386" y="2141736"/>
            <a:ext cx="2574600" cy="6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1" name="Google Shape;261;p19"/>
          <p:cNvSpPr txBox="1"/>
          <p:nvPr>
            <p:ph idx="5" type="title"/>
          </p:nvPr>
        </p:nvSpPr>
        <p:spPr>
          <a:xfrm>
            <a:off x="1894113" y="3510844"/>
            <a:ext cx="25746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62" name="Google Shape;262;p19"/>
          <p:cNvSpPr txBox="1"/>
          <p:nvPr>
            <p:ph idx="6" type="subTitle"/>
          </p:nvPr>
        </p:nvSpPr>
        <p:spPr>
          <a:xfrm>
            <a:off x="1894113" y="3861311"/>
            <a:ext cx="2574600" cy="6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3" name="Google Shape;263;p19"/>
          <p:cNvSpPr txBox="1"/>
          <p:nvPr>
            <p:ph idx="7" type="title"/>
          </p:nvPr>
        </p:nvSpPr>
        <p:spPr>
          <a:xfrm>
            <a:off x="4675382" y="3510844"/>
            <a:ext cx="25746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64" name="Google Shape;264;p19"/>
          <p:cNvSpPr txBox="1"/>
          <p:nvPr>
            <p:ph idx="8" type="subTitle"/>
          </p:nvPr>
        </p:nvSpPr>
        <p:spPr>
          <a:xfrm>
            <a:off x="4675384" y="3861311"/>
            <a:ext cx="2574600" cy="6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65" name="Google Shape;265;p19"/>
          <p:cNvGrpSpPr/>
          <p:nvPr/>
        </p:nvGrpSpPr>
        <p:grpSpPr>
          <a:xfrm>
            <a:off x="118775" y="2167575"/>
            <a:ext cx="395150" cy="409000"/>
            <a:chOff x="853575" y="798125"/>
            <a:chExt cx="395150" cy="409000"/>
          </a:xfrm>
        </p:grpSpPr>
        <p:sp>
          <p:nvSpPr>
            <p:cNvPr id="266" name="Google Shape;266;p19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9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8" name="Google Shape;268;p19"/>
          <p:cNvGrpSpPr/>
          <p:nvPr/>
        </p:nvGrpSpPr>
        <p:grpSpPr>
          <a:xfrm>
            <a:off x="8516600" y="1173600"/>
            <a:ext cx="550350" cy="704475"/>
            <a:chOff x="8233200" y="3155550"/>
            <a:chExt cx="550350" cy="704475"/>
          </a:xfrm>
        </p:grpSpPr>
        <p:sp>
          <p:nvSpPr>
            <p:cNvPr id="269" name="Google Shape;269;p19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19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1" name="Google Shape;271;p19"/>
          <p:cNvSpPr/>
          <p:nvPr/>
        </p:nvSpPr>
        <p:spPr>
          <a:xfrm>
            <a:off x="3548000" y="17205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19"/>
          <p:cNvSpPr/>
          <p:nvPr/>
        </p:nvSpPr>
        <p:spPr>
          <a:xfrm>
            <a:off x="1769300" y="4659225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9"/>
          <p:cNvSpPr/>
          <p:nvPr/>
        </p:nvSpPr>
        <p:spPr>
          <a:xfrm>
            <a:off x="6579650" y="4764125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3_1_1"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0"/>
          <p:cNvSpPr/>
          <p:nvPr/>
        </p:nvSpPr>
        <p:spPr>
          <a:xfrm>
            <a:off x="1041674" y="1129300"/>
            <a:ext cx="2306100" cy="16968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20"/>
          <p:cNvSpPr/>
          <p:nvPr/>
        </p:nvSpPr>
        <p:spPr>
          <a:xfrm>
            <a:off x="5796226" y="1129300"/>
            <a:ext cx="2306100" cy="16968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20"/>
          <p:cNvSpPr/>
          <p:nvPr/>
        </p:nvSpPr>
        <p:spPr>
          <a:xfrm>
            <a:off x="5796226" y="2907325"/>
            <a:ext cx="2306100" cy="16968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0"/>
          <p:cNvSpPr/>
          <p:nvPr/>
        </p:nvSpPr>
        <p:spPr>
          <a:xfrm>
            <a:off x="3418949" y="2907200"/>
            <a:ext cx="2306100" cy="16968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20"/>
          <p:cNvSpPr/>
          <p:nvPr/>
        </p:nvSpPr>
        <p:spPr>
          <a:xfrm>
            <a:off x="3418949" y="1129300"/>
            <a:ext cx="2306100" cy="16968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20"/>
          <p:cNvSpPr/>
          <p:nvPr/>
        </p:nvSpPr>
        <p:spPr>
          <a:xfrm>
            <a:off x="1041674" y="2907200"/>
            <a:ext cx="2306100" cy="16968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0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2" name="Google Shape;282;p20"/>
          <p:cNvSpPr txBox="1"/>
          <p:nvPr>
            <p:ph idx="2" type="title"/>
          </p:nvPr>
        </p:nvSpPr>
        <p:spPr>
          <a:xfrm>
            <a:off x="1041674" y="1756257"/>
            <a:ext cx="23061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83" name="Google Shape;283;p20"/>
          <p:cNvSpPr txBox="1"/>
          <p:nvPr>
            <p:ph idx="1" type="subTitle"/>
          </p:nvPr>
        </p:nvSpPr>
        <p:spPr>
          <a:xfrm>
            <a:off x="1041674" y="2161883"/>
            <a:ext cx="2306100" cy="67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4" name="Google Shape;284;p20"/>
          <p:cNvSpPr txBox="1"/>
          <p:nvPr>
            <p:ph idx="3" type="title"/>
          </p:nvPr>
        </p:nvSpPr>
        <p:spPr>
          <a:xfrm>
            <a:off x="3418949" y="1756257"/>
            <a:ext cx="23061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85" name="Google Shape;285;p20"/>
          <p:cNvSpPr txBox="1"/>
          <p:nvPr>
            <p:ph idx="4" type="subTitle"/>
          </p:nvPr>
        </p:nvSpPr>
        <p:spPr>
          <a:xfrm>
            <a:off x="3418949" y="2161883"/>
            <a:ext cx="2306100" cy="67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6" name="Google Shape;286;p20"/>
          <p:cNvSpPr txBox="1"/>
          <p:nvPr>
            <p:ph idx="5" type="title"/>
          </p:nvPr>
        </p:nvSpPr>
        <p:spPr>
          <a:xfrm>
            <a:off x="1041674" y="3531336"/>
            <a:ext cx="23061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87" name="Google Shape;287;p20"/>
          <p:cNvSpPr txBox="1"/>
          <p:nvPr>
            <p:ph idx="6" type="subTitle"/>
          </p:nvPr>
        </p:nvSpPr>
        <p:spPr>
          <a:xfrm>
            <a:off x="1041674" y="3936962"/>
            <a:ext cx="2306100" cy="67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20"/>
          <p:cNvSpPr txBox="1"/>
          <p:nvPr>
            <p:ph idx="7" type="title"/>
          </p:nvPr>
        </p:nvSpPr>
        <p:spPr>
          <a:xfrm>
            <a:off x="3418949" y="3531336"/>
            <a:ext cx="23061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89" name="Google Shape;289;p20"/>
          <p:cNvSpPr txBox="1"/>
          <p:nvPr>
            <p:ph idx="8" type="subTitle"/>
          </p:nvPr>
        </p:nvSpPr>
        <p:spPr>
          <a:xfrm>
            <a:off x="3418949" y="3936962"/>
            <a:ext cx="2306100" cy="67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0" name="Google Shape;290;p20"/>
          <p:cNvSpPr txBox="1"/>
          <p:nvPr>
            <p:ph idx="9" type="title"/>
          </p:nvPr>
        </p:nvSpPr>
        <p:spPr>
          <a:xfrm>
            <a:off x="5796226" y="1756257"/>
            <a:ext cx="23061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91" name="Google Shape;291;p20"/>
          <p:cNvSpPr txBox="1"/>
          <p:nvPr>
            <p:ph idx="13" type="subTitle"/>
          </p:nvPr>
        </p:nvSpPr>
        <p:spPr>
          <a:xfrm>
            <a:off x="5796226" y="2161883"/>
            <a:ext cx="2306100" cy="67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2" name="Google Shape;292;p20"/>
          <p:cNvSpPr txBox="1"/>
          <p:nvPr>
            <p:ph idx="14" type="title"/>
          </p:nvPr>
        </p:nvSpPr>
        <p:spPr>
          <a:xfrm>
            <a:off x="5796226" y="3531336"/>
            <a:ext cx="23061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93" name="Google Shape;293;p20"/>
          <p:cNvSpPr txBox="1"/>
          <p:nvPr>
            <p:ph idx="15" type="subTitle"/>
          </p:nvPr>
        </p:nvSpPr>
        <p:spPr>
          <a:xfrm>
            <a:off x="5796226" y="3936962"/>
            <a:ext cx="2306100" cy="67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294" name="Google Shape;294;p20"/>
          <p:cNvGrpSpPr/>
          <p:nvPr/>
        </p:nvGrpSpPr>
        <p:grpSpPr>
          <a:xfrm>
            <a:off x="98950" y="1472000"/>
            <a:ext cx="395150" cy="409000"/>
            <a:chOff x="853575" y="798125"/>
            <a:chExt cx="395150" cy="409000"/>
          </a:xfrm>
        </p:grpSpPr>
        <p:sp>
          <p:nvSpPr>
            <p:cNvPr id="295" name="Google Shape;295;p20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20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7" name="Google Shape;297;p20"/>
          <p:cNvGrpSpPr/>
          <p:nvPr/>
        </p:nvGrpSpPr>
        <p:grpSpPr>
          <a:xfrm>
            <a:off x="8529100" y="2963050"/>
            <a:ext cx="550350" cy="704475"/>
            <a:chOff x="8233200" y="3155550"/>
            <a:chExt cx="550350" cy="704475"/>
          </a:xfrm>
        </p:grpSpPr>
        <p:sp>
          <p:nvSpPr>
            <p:cNvPr id="298" name="Google Shape;298;p20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20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00" name="Google Shape;300;p20"/>
          <p:cNvSpPr/>
          <p:nvPr/>
        </p:nvSpPr>
        <p:spPr>
          <a:xfrm>
            <a:off x="2183175" y="156800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0"/>
          <p:cNvSpPr/>
          <p:nvPr/>
        </p:nvSpPr>
        <p:spPr>
          <a:xfrm>
            <a:off x="3907450" y="4703925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0"/>
          <p:cNvSpPr/>
          <p:nvPr/>
        </p:nvSpPr>
        <p:spPr>
          <a:xfrm>
            <a:off x="8529100" y="37065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1742825" y="1567050"/>
            <a:ext cx="5658600" cy="20094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552600" y="1669313"/>
            <a:ext cx="3718200" cy="1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3552600" y="2826350"/>
            <a:ext cx="3257700" cy="64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5" name="Google Shape;25;p3"/>
          <p:cNvSpPr txBox="1"/>
          <p:nvPr>
            <p:ph hasCustomPrompt="1" idx="2" type="title"/>
          </p:nvPr>
        </p:nvSpPr>
        <p:spPr>
          <a:xfrm>
            <a:off x="1873200" y="1669125"/>
            <a:ext cx="1679400" cy="180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26" name="Google Shape;26;p3"/>
          <p:cNvGrpSpPr/>
          <p:nvPr/>
        </p:nvGrpSpPr>
        <p:grpSpPr>
          <a:xfrm>
            <a:off x="853575" y="798125"/>
            <a:ext cx="395150" cy="409000"/>
            <a:chOff x="853575" y="798125"/>
            <a:chExt cx="395150" cy="409000"/>
          </a:xfrm>
        </p:grpSpPr>
        <p:sp>
          <p:nvSpPr>
            <p:cNvPr id="27" name="Google Shape;27;p3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" name="Google Shape;29;p3"/>
          <p:cNvGrpSpPr/>
          <p:nvPr/>
        </p:nvGrpSpPr>
        <p:grpSpPr>
          <a:xfrm>
            <a:off x="8233200" y="3155550"/>
            <a:ext cx="550350" cy="704475"/>
            <a:chOff x="8233200" y="3155550"/>
            <a:chExt cx="550350" cy="704475"/>
          </a:xfrm>
        </p:grpSpPr>
        <p:sp>
          <p:nvSpPr>
            <p:cNvPr id="30" name="Google Shape;30;p3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" name="Google Shape;32;p3"/>
          <p:cNvSpPr/>
          <p:nvPr/>
        </p:nvSpPr>
        <p:spPr>
          <a:xfrm>
            <a:off x="1570700" y="4410275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5566850" y="4347075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5298700" y="27135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1"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1"/>
          <p:cNvSpPr/>
          <p:nvPr/>
        </p:nvSpPr>
        <p:spPr>
          <a:xfrm>
            <a:off x="834425" y="1622775"/>
            <a:ext cx="6362100" cy="18594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21"/>
          <p:cNvSpPr txBox="1"/>
          <p:nvPr>
            <p:ph type="title"/>
          </p:nvPr>
        </p:nvSpPr>
        <p:spPr>
          <a:xfrm>
            <a:off x="1326526" y="2814625"/>
            <a:ext cx="515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6" name="Google Shape;306;p21"/>
          <p:cNvSpPr txBox="1"/>
          <p:nvPr>
            <p:ph idx="1" type="subTitle"/>
          </p:nvPr>
        </p:nvSpPr>
        <p:spPr>
          <a:xfrm>
            <a:off x="1326451" y="1756175"/>
            <a:ext cx="5153100" cy="10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20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307" name="Google Shape;307;p21"/>
          <p:cNvGrpSpPr/>
          <p:nvPr/>
        </p:nvGrpSpPr>
        <p:grpSpPr>
          <a:xfrm>
            <a:off x="439275" y="4276525"/>
            <a:ext cx="395150" cy="409000"/>
            <a:chOff x="853575" y="798125"/>
            <a:chExt cx="395150" cy="409000"/>
          </a:xfrm>
        </p:grpSpPr>
        <p:sp>
          <p:nvSpPr>
            <p:cNvPr id="308" name="Google Shape;308;p21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21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0" name="Google Shape;310;p21"/>
          <p:cNvGrpSpPr/>
          <p:nvPr/>
        </p:nvGrpSpPr>
        <p:grpSpPr>
          <a:xfrm>
            <a:off x="2038425" y="382700"/>
            <a:ext cx="550350" cy="704475"/>
            <a:chOff x="8233200" y="3155550"/>
            <a:chExt cx="550350" cy="704475"/>
          </a:xfrm>
        </p:grpSpPr>
        <p:sp>
          <p:nvSpPr>
            <p:cNvPr id="311" name="Google Shape;311;p21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21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3" name="Google Shape;313;p21"/>
          <p:cNvSpPr/>
          <p:nvPr/>
        </p:nvSpPr>
        <p:spPr>
          <a:xfrm>
            <a:off x="8598025" y="2589950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1"/>
          <p:cNvSpPr/>
          <p:nvPr/>
        </p:nvSpPr>
        <p:spPr>
          <a:xfrm>
            <a:off x="4656675" y="4057800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1"/>
          <p:cNvSpPr/>
          <p:nvPr/>
        </p:nvSpPr>
        <p:spPr>
          <a:xfrm>
            <a:off x="5298700" y="27135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_4"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2"/>
          <p:cNvSpPr/>
          <p:nvPr/>
        </p:nvSpPr>
        <p:spPr>
          <a:xfrm>
            <a:off x="1069700" y="1342500"/>
            <a:ext cx="4042800" cy="24585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2"/>
          <p:cNvSpPr txBox="1"/>
          <p:nvPr>
            <p:ph type="title"/>
          </p:nvPr>
        </p:nvSpPr>
        <p:spPr>
          <a:xfrm>
            <a:off x="1157067" y="1448575"/>
            <a:ext cx="3867900" cy="116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9" name="Google Shape;319;p22"/>
          <p:cNvSpPr txBox="1"/>
          <p:nvPr>
            <p:ph idx="1" type="subTitle"/>
          </p:nvPr>
        </p:nvSpPr>
        <p:spPr>
          <a:xfrm>
            <a:off x="1336250" y="2611375"/>
            <a:ext cx="3509400" cy="106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320" name="Google Shape;320;p22"/>
          <p:cNvGrpSpPr/>
          <p:nvPr/>
        </p:nvGrpSpPr>
        <p:grpSpPr>
          <a:xfrm>
            <a:off x="128825" y="3726200"/>
            <a:ext cx="395150" cy="409000"/>
            <a:chOff x="853575" y="798125"/>
            <a:chExt cx="395150" cy="409000"/>
          </a:xfrm>
        </p:grpSpPr>
        <p:sp>
          <p:nvSpPr>
            <p:cNvPr id="321" name="Google Shape;321;p22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22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3" name="Google Shape;323;p22"/>
          <p:cNvSpPr/>
          <p:nvPr/>
        </p:nvSpPr>
        <p:spPr>
          <a:xfrm>
            <a:off x="2159025" y="497250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22"/>
          <p:cNvSpPr/>
          <p:nvPr/>
        </p:nvSpPr>
        <p:spPr>
          <a:xfrm>
            <a:off x="6463000" y="4657425"/>
            <a:ext cx="282000" cy="2820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25" name="Google Shape;325;p22"/>
          <p:cNvGrpSpPr/>
          <p:nvPr/>
        </p:nvGrpSpPr>
        <p:grpSpPr>
          <a:xfrm>
            <a:off x="8303775" y="539500"/>
            <a:ext cx="550350" cy="704475"/>
            <a:chOff x="8233200" y="3155550"/>
            <a:chExt cx="550350" cy="704475"/>
          </a:xfrm>
        </p:grpSpPr>
        <p:sp>
          <p:nvSpPr>
            <p:cNvPr id="326" name="Google Shape;326;p22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22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4_1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3"/>
          <p:cNvSpPr/>
          <p:nvPr/>
        </p:nvSpPr>
        <p:spPr>
          <a:xfrm>
            <a:off x="999848" y="2321400"/>
            <a:ext cx="3713400" cy="11214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3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1" name="Google Shape;331;p23"/>
          <p:cNvSpPr txBox="1"/>
          <p:nvPr>
            <p:ph idx="1" type="subTitle"/>
          </p:nvPr>
        </p:nvSpPr>
        <p:spPr>
          <a:xfrm>
            <a:off x="1154673" y="2344375"/>
            <a:ext cx="3403800" cy="11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332" name="Google Shape;332;p23"/>
          <p:cNvGrpSpPr/>
          <p:nvPr/>
        </p:nvGrpSpPr>
        <p:grpSpPr>
          <a:xfrm>
            <a:off x="199975" y="2400075"/>
            <a:ext cx="395150" cy="409000"/>
            <a:chOff x="853575" y="798125"/>
            <a:chExt cx="395150" cy="409000"/>
          </a:xfrm>
        </p:grpSpPr>
        <p:sp>
          <p:nvSpPr>
            <p:cNvPr id="333" name="Google Shape;333;p23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23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5" name="Google Shape;335;p23"/>
          <p:cNvGrpSpPr/>
          <p:nvPr/>
        </p:nvGrpSpPr>
        <p:grpSpPr>
          <a:xfrm>
            <a:off x="8517850" y="4187075"/>
            <a:ext cx="550350" cy="704475"/>
            <a:chOff x="8233200" y="3155550"/>
            <a:chExt cx="550350" cy="704475"/>
          </a:xfrm>
        </p:grpSpPr>
        <p:sp>
          <p:nvSpPr>
            <p:cNvPr id="336" name="Google Shape;336;p23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23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8" name="Google Shape;338;p23"/>
          <p:cNvSpPr/>
          <p:nvPr/>
        </p:nvSpPr>
        <p:spPr>
          <a:xfrm>
            <a:off x="6654625" y="186750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3"/>
          <p:cNvSpPr/>
          <p:nvPr/>
        </p:nvSpPr>
        <p:spPr>
          <a:xfrm>
            <a:off x="1283900" y="186750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3"/>
          <p:cNvSpPr/>
          <p:nvPr/>
        </p:nvSpPr>
        <p:spPr>
          <a:xfrm>
            <a:off x="1962375" y="466565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4_1_1"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4"/>
          <p:cNvSpPr/>
          <p:nvPr/>
        </p:nvSpPr>
        <p:spPr>
          <a:xfrm>
            <a:off x="4276800" y="2321400"/>
            <a:ext cx="3713400" cy="11214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4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44" name="Google Shape;344;p24"/>
          <p:cNvSpPr txBox="1"/>
          <p:nvPr>
            <p:ph idx="1" type="subTitle"/>
          </p:nvPr>
        </p:nvSpPr>
        <p:spPr>
          <a:xfrm>
            <a:off x="4432652" y="2342331"/>
            <a:ext cx="3401700" cy="11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345" name="Google Shape;345;p24"/>
          <p:cNvGrpSpPr/>
          <p:nvPr/>
        </p:nvGrpSpPr>
        <p:grpSpPr>
          <a:xfrm>
            <a:off x="115771" y="2335282"/>
            <a:ext cx="494985" cy="633605"/>
            <a:chOff x="8233200" y="3155550"/>
            <a:chExt cx="550350" cy="704475"/>
          </a:xfrm>
        </p:grpSpPr>
        <p:sp>
          <p:nvSpPr>
            <p:cNvPr id="346" name="Google Shape;346;p24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24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8" name="Google Shape;348;p24"/>
          <p:cNvSpPr/>
          <p:nvPr/>
        </p:nvSpPr>
        <p:spPr>
          <a:xfrm>
            <a:off x="3170525" y="4764100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24"/>
          <p:cNvSpPr/>
          <p:nvPr/>
        </p:nvSpPr>
        <p:spPr>
          <a:xfrm>
            <a:off x="6258250" y="115025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50" name="Google Shape;350;p24"/>
          <p:cNvGrpSpPr/>
          <p:nvPr/>
        </p:nvGrpSpPr>
        <p:grpSpPr>
          <a:xfrm>
            <a:off x="8544700" y="863875"/>
            <a:ext cx="395150" cy="409000"/>
            <a:chOff x="853575" y="798125"/>
            <a:chExt cx="395150" cy="409000"/>
          </a:xfrm>
        </p:grpSpPr>
        <p:sp>
          <p:nvSpPr>
            <p:cNvPr id="351" name="Google Shape;351;p24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24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3" name="Google Shape;353;p24"/>
          <p:cNvSpPr/>
          <p:nvPr/>
        </p:nvSpPr>
        <p:spPr>
          <a:xfrm>
            <a:off x="8629350" y="3852975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3">
  <p:cSld name="CUSTOM_4_1_1_1"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5"/>
          <p:cNvSpPr/>
          <p:nvPr/>
        </p:nvSpPr>
        <p:spPr>
          <a:xfrm>
            <a:off x="1903200" y="2321400"/>
            <a:ext cx="3713400" cy="11214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25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7" name="Google Shape;357;p25"/>
          <p:cNvSpPr txBox="1"/>
          <p:nvPr>
            <p:ph idx="1" type="subTitle"/>
          </p:nvPr>
        </p:nvSpPr>
        <p:spPr>
          <a:xfrm>
            <a:off x="2058799" y="2342331"/>
            <a:ext cx="3456300" cy="11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358" name="Google Shape;358;p25"/>
          <p:cNvGrpSpPr/>
          <p:nvPr/>
        </p:nvGrpSpPr>
        <p:grpSpPr>
          <a:xfrm>
            <a:off x="264400" y="2982625"/>
            <a:ext cx="395150" cy="409000"/>
            <a:chOff x="853575" y="798125"/>
            <a:chExt cx="395150" cy="409000"/>
          </a:xfrm>
        </p:grpSpPr>
        <p:sp>
          <p:nvSpPr>
            <p:cNvPr id="359" name="Google Shape;359;p25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25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1" name="Google Shape;361;p25"/>
          <p:cNvGrpSpPr/>
          <p:nvPr/>
        </p:nvGrpSpPr>
        <p:grpSpPr>
          <a:xfrm>
            <a:off x="8430725" y="1705825"/>
            <a:ext cx="550350" cy="704475"/>
            <a:chOff x="8233200" y="3155550"/>
            <a:chExt cx="550350" cy="704475"/>
          </a:xfrm>
        </p:grpSpPr>
        <p:sp>
          <p:nvSpPr>
            <p:cNvPr id="362" name="Google Shape;362;p25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25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4" name="Google Shape;364;p25"/>
          <p:cNvSpPr/>
          <p:nvPr/>
        </p:nvSpPr>
        <p:spPr>
          <a:xfrm>
            <a:off x="1795750" y="100850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25"/>
          <p:cNvSpPr/>
          <p:nvPr/>
        </p:nvSpPr>
        <p:spPr>
          <a:xfrm>
            <a:off x="2145775" y="466565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25"/>
          <p:cNvSpPr/>
          <p:nvPr/>
        </p:nvSpPr>
        <p:spPr>
          <a:xfrm>
            <a:off x="7044450" y="4665650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4">
  <p:cSld name="CUSTOM_4_1_1_1_1"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6"/>
          <p:cNvSpPr/>
          <p:nvPr/>
        </p:nvSpPr>
        <p:spPr>
          <a:xfrm>
            <a:off x="3266275" y="1566750"/>
            <a:ext cx="5164500" cy="20100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6"/>
          <p:cNvSpPr txBox="1"/>
          <p:nvPr>
            <p:ph type="title"/>
          </p:nvPr>
        </p:nvSpPr>
        <p:spPr>
          <a:xfrm>
            <a:off x="4370717" y="1658475"/>
            <a:ext cx="2955300" cy="110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72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70" name="Google Shape;370;p26"/>
          <p:cNvSpPr txBox="1"/>
          <p:nvPr>
            <p:ph idx="1" type="subTitle"/>
          </p:nvPr>
        </p:nvSpPr>
        <p:spPr>
          <a:xfrm>
            <a:off x="3324975" y="2765775"/>
            <a:ext cx="5046900" cy="75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371" name="Google Shape;371;p26"/>
          <p:cNvGrpSpPr/>
          <p:nvPr/>
        </p:nvGrpSpPr>
        <p:grpSpPr>
          <a:xfrm>
            <a:off x="7896925" y="4465450"/>
            <a:ext cx="395150" cy="409000"/>
            <a:chOff x="853575" y="798125"/>
            <a:chExt cx="395150" cy="409000"/>
          </a:xfrm>
        </p:grpSpPr>
        <p:sp>
          <p:nvSpPr>
            <p:cNvPr id="372" name="Google Shape;372;p26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26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74" name="Google Shape;374;p26"/>
          <p:cNvSpPr/>
          <p:nvPr/>
        </p:nvSpPr>
        <p:spPr>
          <a:xfrm>
            <a:off x="6913725" y="976425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6"/>
          <p:cNvSpPr/>
          <p:nvPr/>
        </p:nvSpPr>
        <p:spPr>
          <a:xfrm>
            <a:off x="5566850" y="4347075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26"/>
          <p:cNvSpPr/>
          <p:nvPr/>
        </p:nvSpPr>
        <p:spPr>
          <a:xfrm>
            <a:off x="3637150" y="53950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77" name="Google Shape;377;p26"/>
          <p:cNvGrpSpPr/>
          <p:nvPr/>
        </p:nvGrpSpPr>
        <p:grpSpPr>
          <a:xfrm>
            <a:off x="382250" y="3811800"/>
            <a:ext cx="550350" cy="704475"/>
            <a:chOff x="8233200" y="3155550"/>
            <a:chExt cx="550350" cy="704475"/>
          </a:xfrm>
        </p:grpSpPr>
        <p:sp>
          <p:nvSpPr>
            <p:cNvPr id="378" name="Google Shape;378;p26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26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5"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27"/>
          <p:cNvSpPr/>
          <p:nvPr/>
        </p:nvSpPr>
        <p:spPr>
          <a:xfrm>
            <a:off x="2186875" y="3345275"/>
            <a:ext cx="4770300" cy="11448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27"/>
          <p:cNvSpPr/>
          <p:nvPr/>
        </p:nvSpPr>
        <p:spPr>
          <a:xfrm>
            <a:off x="2186875" y="1988150"/>
            <a:ext cx="4770300" cy="11448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27"/>
          <p:cNvSpPr/>
          <p:nvPr/>
        </p:nvSpPr>
        <p:spPr>
          <a:xfrm>
            <a:off x="2186875" y="628825"/>
            <a:ext cx="4770300" cy="11448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27"/>
          <p:cNvSpPr txBox="1"/>
          <p:nvPr>
            <p:ph idx="1" type="subTitle"/>
          </p:nvPr>
        </p:nvSpPr>
        <p:spPr>
          <a:xfrm>
            <a:off x="2293783" y="1319799"/>
            <a:ext cx="4556400" cy="36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5" name="Google Shape;385;p27"/>
          <p:cNvSpPr txBox="1"/>
          <p:nvPr>
            <p:ph hasCustomPrompt="1" type="title"/>
          </p:nvPr>
        </p:nvSpPr>
        <p:spPr>
          <a:xfrm>
            <a:off x="2293880" y="768050"/>
            <a:ext cx="4556400" cy="55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86" name="Google Shape;386;p27"/>
          <p:cNvSpPr txBox="1"/>
          <p:nvPr>
            <p:ph idx="2" type="subTitle"/>
          </p:nvPr>
        </p:nvSpPr>
        <p:spPr>
          <a:xfrm>
            <a:off x="2293783" y="2680321"/>
            <a:ext cx="4556400" cy="36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7" name="Google Shape;387;p27"/>
          <p:cNvSpPr txBox="1"/>
          <p:nvPr>
            <p:ph hasCustomPrompt="1" idx="3" type="title"/>
          </p:nvPr>
        </p:nvSpPr>
        <p:spPr>
          <a:xfrm>
            <a:off x="2293880" y="2128572"/>
            <a:ext cx="4556400" cy="55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88" name="Google Shape;388;p27"/>
          <p:cNvSpPr txBox="1"/>
          <p:nvPr>
            <p:ph idx="4" type="subTitle"/>
          </p:nvPr>
        </p:nvSpPr>
        <p:spPr>
          <a:xfrm>
            <a:off x="2293658" y="4040844"/>
            <a:ext cx="4556400" cy="36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9" name="Google Shape;389;p27"/>
          <p:cNvSpPr txBox="1"/>
          <p:nvPr>
            <p:ph hasCustomPrompt="1" idx="5" type="title"/>
          </p:nvPr>
        </p:nvSpPr>
        <p:spPr>
          <a:xfrm>
            <a:off x="2293755" y="3489095"/>
            <a:ext cx="4556400" cy="551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390" name="Google Shape;390;p27"/>
          <p:cNvGrpSpPr/>
          <p:nvPr/>
        </p:nvGrpSpPr>
        <p:grpSpPr>
          <a:xfrm>
            <a:off x="8106675" y="4276525"/>
            <a:ext cx="395150" cy="409000"/>
            <a:chOff x="853575" y="798125"/>
            <a:chExt cx="395150" cy="409000"/>
          </a:xfrm>
        </p:grpSpPr>
        <p:sp>
          <p:nvSpPr>
            <p:cNvPr id="391" name="Google Shape;391;p27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27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93" name="Google Shape;393;p27"/>
          <p:cNvGrpSpPr/>
          <p:nvPr/>
        </p:nvGrpSpPr>
        <p:grpSpPr>
          <a:xfrm>
            <a:off x="1570700" y="121650"/>
            <a:ext cx="550350" cy="704475"/>
            <a:chOff x="8233200" y="3155550"/>
            <a:chExt cx="550350" cy="704475"/>
          </a:xfrm>
        </p:grpSpPr>
        <p:sp>
          <p:nvSpPr>
            <p:cNvPr id="394" name="Google Shape;394;p27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27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6" name="Google Shape;396;p27"/>
          <p:cNvSpPr/>
          <p:nvPr/>
        </p:nvSpPr>
        <p:spPr>
          <a:xfrm>
            <a:off x="5327050" y="4749225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7"/>
          <p:cNvSpPr/>
          <p:nvPr/>
        </p:nvSpPr>
        <p:spPr>
          <a:xfrm>
            <a:off x="6850275" y="15845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7"/>
          <p:cNvSpPr/>
          <p:nvPr/>
        </p:nvSpPr>
        <p:spPr>
          <a:xfrm>
            <a:off x="118775" y="4231600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CUSTOM_7"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28"/>
          <p:cNvSpPr/>
          <p:nvPr/>
        </p:nvSpPr>
        <p:spPr>
          <a:xfrm>
            <a:off x="1742825" y="1564200"/>
            <a:ext cx="5658600" cy="20151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p28"/>
          <p:cNvSpPr txBox="1"/>
          <p:nvPr>
            <p:ph type="title"/>
          </p:nvPr>
        </p:nvSpPr>
        <p:spPr>
          <a:xfrm flipH="1">
            <a:off x="1873200" y="1666463"/>
            <a:ext cx="3718200" cy="1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02" name="Google Shape;402;p28"/>
          <p:cNvSpPr txBox="1"/>
          <p:nvPr>
            <p:ph idx="1" type="subTitle"/>
          </p:nvPr>
        </p:nvSpPr>
        <p:spPr>
          <a:xfrm flipH="1">
            <a:off x="2295000" y="2823500"/>
            <a:ext cx="3296400" cy="64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03" name="Google Shape;403;p28"/>
          <p:cNvSpPr txBox="1"/>
          <p:nvPr>
            <p:ph hasCustomPrompt="1" idx="2" type="title"/>
          </p:nvPr>
        </p:nvSpPr>
        <p:spPr>
          <a:xfrm flipH="1">
            <a:off x="5591400" y="1666275"/>
            <a:ext cx="1679400" cy="180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404" name="Google Shape;404;p28"/>
          <p:cNvGrpSpPr/>
          <p:nvPr/>
        </p:nvGrpSpPr>
        <p:grpSpPr>
          <a:xfrm flipH="1">
            <a:off x="8348600" y="2574600"/>
            <a:ext cx="395150" cy="409000"/>
            <a:chOff x="853575" y="798125"/>
            <a:chExt cx="395150" cy="409000"/>
          </a:xfrm>
        </p:grpSpPr>
        <p:sp>
          <p:nvSpPr>
            <p:cNvPr id="405" name="Google Shape;405;p28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28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07" name="Google Shape;407;p28"/>
          <p:cNvGrpSpPr/>
          <p:nvPr/>
        </p:nvGrpSpPr>
        <p:grpSpPr>
          <a:xfrm flipH="1">
            <a:off x="713100" y="539500"/>
            <a:ext cx="550350" cy="704475"/>
            <a:chOff x="8233200" y="3155550"/>
            <a:chExt cx="550350" cy="704475"/>
          </a:xfrm>
        </p:grpSpPr>
        <p:sp>
          <p:nvSpPr>
            <p:cNvPr id="408" name="Google Shape;408;p28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10" name="Google Shape;410;p28"/>
          <p:cNvSpPr/>
          <p:nvPr/>
        </p:nvSpPr>
        <p:spPr>
          <a:xfrm flipH="1">
            <a:off x="5499375" y="4045525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28"/>
          <p:cNvSpPr/>
          <p:nvPr/>
        </p:nvSpPr>
        <p:spPr>
          <a:xfrm flipH="1">
            <a:off x="1638700" y="4279675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28"/>
          <p:cNvSpPr/>
          <p:nvPr/>
        </p:nvSpPr>
        <p:spPr>
          <a:xfrm flipH="1">
            <a:off x="6706025" y="42655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2">
  <p:cSld name="CUSTOM_7_1"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29"/>
          <p:cNvSpPr/>
          <p:nvPr/>
        </p:nvSpPr>
        <p:spPr>
          <a:xfrm>
            <a:off x="1347900" y="1043850"/>
            <a:ext cx="6448500" cy="30558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29"/>
          <p:cNvSpPr txBox="1"/>
          <p:nvPr>
            <p:ph type="title"/>
          </p:nvPr>
        </p:nvSpPr>
        <p:spPr>
          <a:xfrm flipH="1">
            <a:off x="1484975" y="2539600"/>
            <a:ext cx="6174000" cy="1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16" name="Google Shape;416;p29"/>
          <p:cNvSpPr txBox="1"/>
          <p:nvPr>
            <p:ph idx="1" type="subTitle"/>
          </p:nvPr>
        </p:nvSpPr>
        <p:spPr>
          <a:xfrm flipH="1">
            <a:off x="1484975" y="3551277"/>
            <a:ext cx="6174000" cy="42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17" name="Google Shape;417;p29"/>
          <p:cNvSpPr txBox="1"/>
          <p:nvPr>
            <p:ph hasCustomPrompt="1" idx="2" type="title"/>
          </p:nvPr>
        </p:nvSpPr>
        <p:spPr>
          <a:xfrm flipH="1">
            <a:off x="3732300" y="1239122"/>
            <a:ext cx="1679400" cy="146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418" name="Google Shape;418;p29"/>
          <p:cNvGrpSpPr/>
          <p:nvPr/>
        </p:nvGrpSpPr>
        <p:grpSpPr>
          <a:xfrm flipH="1">
            <a:off x="341625" y="3025150"/>
            <a:ext cx="550350" cy="704475"/>
            <a:chOff x="8233200" y="3155550"/>
            <a:chExt cx="550350" cy="704475"/>
          </a:xfrm>
        </p:grpSpPr>
        <p:sp>
          <p:nvSpPr>
            <p:cNvPr id="419" name="Google Shape;419;p29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29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21" name="Google Shape;421;p29"/>
          <p:cNvSpPr/>
          <p:nvPr/>
        </p:nvSpPr>
        <p:spPr>
          <a:xfrm flipH="1">
            <a:off x="4182050" y="4515525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2" name="Google Shape;422;p29"/>
          <p:cNvGrpSpPr/>
          <p:nvPr/>
        </p:nvGrpSpPr>
        <p:grpSpPr>
          <a:xfrm flipH="1">
            <a:off x="8474350" y="456275"/>
            <a:ext cx="395150" cy="409000"/>
            <a:chOff x="853575" y="798125"/>
            <a:chExt cx="395150" cy="409000"/>
          </a:xfrm>
        </p:grpSpPr>
        <p:sp>
          <p:nvSpPr>
            <p:cNvPr id="423" name="Google Shape;423;p29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29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25" name="Google Shape;425;p29"/>
          <p:cNvSpPr/>
          <p:nvPr/>
        </p:nvSpPr>
        <p:spPr>
          <a:xfrm flipH="1">
            <a:off x="3141375" y="497250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29"/>
          <p:cNvSpPr/>
          <p:nvPr/>
        </p:nvSpPr>
        <p:spPr>
          <a:xfrm flipH="1">
            <a:off x="6639850" y="42655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3">
  <p:cSld name="CUSTOM_7_1_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30"/>
          <p:cNvSpPr/>
          <p:nvPr/>
        </p:nvSpPr>
        <p:spPr>
          <a:xfrm>
            <a:off x="1347900" y="1034100"/>
            <a:ext cx="6448500" cy="30753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30"/>
          <p:cNvSpPr txBox="1"/>
          <p:nvPr>
            <p:ph type="title"/>
          </p:nvPr>
        </p:nvSpPr>
        <p:spPr>
          <a:xfrm flipH="1">
            <a:off x="1484975" y="1157247"/>
            <a:ext cx="6174000" cy="115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0" name="Google Shape;430;p30"/>
          <p:cNvSpPr txBox="1"/>
          <p:nvPr>
            <p:ph idx="1" type="subTitle"/>
          </p:nvPr>
        </p:nvSpPr>
        <p:spPr>
          <a:xfrm flipH="1">
            <a:off x="1484975" y="2168924"/>
            <a:ext cx="6174000" cy="42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31" name="Google Shape;431;p30"/>
          <p:cNvSpPr txBox="1"/>
          <p:nvPr>
            <p:ph hasCustomPrompt="1" idx="2" type="title"/>
          </p:nvPr>
        </p:nvSpPr>
        <p:spPr>
          <a:xfrm flipH="1">
            <a:off x="3732300" y="2638978"/>
            <a:ext cx="1679400" cy="146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432" name="Google Shape;432;p30"/>
          <p:cNvGrpSpPr/>
          <p:nvPr/>
        </p:nvGrpSpPr>
        <p:grpSpPr>
          <a:xfrm flipH="1">
            <a:off x="477775" y="3653600"/>
            <a:ext cx="395150" cy="409000"/>
            <a:chOff x="853575" y="798125"/>
            <a:chExt cx="395150" cy="409000"/>
          </a:xfrm>
        </p:grpSpPr>
        <p:sp>
          <p:nvSpPr>
            <p:cNvPr id="433" name="Google Shape;433;p30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30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5" name="Google Shape;435;p30"/>
          <p:cNvGrpSpPr/>
          <p:nvPr/>
        </p:nvGrpSpPr>
        <p:grpSpPr>
          <a:xfrm flipH="1">
            <a:off x="8222825" y="1681325"/>
            <a:ext cx="550350" cy="704475"/>
            <a:chOff x="8233200" y="3155550"/>
            <a:chExt cx="550350" cy="704475"/>
          </a:xfrm>
        </p:grpSpPr>
        <p:sp>
          <p:nvSpPr>
            <p:cNvPr id="436" name="Google Shape;436;p30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30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38" name="Google Shape;438;p30"/>
          <p:cNvSpPr/>
          <p:nvPr/>
        </p:nvSpPr>
        <p:spPr>
          <a:xfrm flipH="1">
            <a:off x="5625150" y="4720725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30"/>
          <p:cNvSpPr/>
          <p:nvPr/>
        </p:nvSpPr>
        <p:spPr>
          <a:xfrm flipH="1">
            <a:off x="6017600" y="47580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30"/>
          <p:cNvSpPr/>
          <p:nvPr/>
        </p:nvSpPr>
        <p:spPr>
          <a:xfrm flipH="1">
            <a:off x="2863350" y="413775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"/>
          <p:cNvSpPr/>
          <p:nvPr/>
        </p:nvSpPr>
        <p:spPr>
          <a:xfrm>
            <a:off x="713225" y="361500"/>
            <a:ext cx="7717500" cy="4420500"/>
          </a:xfrm>
          <a:prstGeom prst="roundRect">
            <a:avLst>
              <a:gd fmla="val 224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4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" type="body"/>
          </p:nvPr>
        </p:nvSpPr>
        <p:spPr>
          <a:xfrm>
            <a:off x="805825" y="1111400"/>
            <a:ext cx="7532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/>
        </p:txBody>
      </p:sp>
      <p:grpSp>
        <p:nvGrpSpPr>
          <p:cNvPr id="39" name="Google Shape;39;p4"/>
          <p:cNvGrpSpPr/>
          <p:nvPr/>
        </p:nvGrpSpPr>
        <p:grpSpPr>
          <a:xfrm flipH="1">
            <a:off x="8597950" y="2864500"/>
            <a:ext cx="395150" cy="409000"/>
            <a:chOff x="853575" y="798125"/>
            <a:chExt cx="395150" cy="409000"/>
          </a:xfrm>
        </p:grpSpPr>
        <p:sp>
          <p:nvSpPr>
            <p:cNvPr id="40" name="Google Shape;40;p4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" name="Google Shape;42;p4"/>
          <p:cNvGrpSpPr/>
          <p:nvPr/>
        </p:nvGrpSpPr>
        <p:grpSpPr>
          <a:xfrm flipH="1">
            <a:off x="74965" y="263469"/>
            <a:ext cx="511110" cy="654246"/>
            <a:chOff x="8233200" y="3155550"/>
            <a:chExt cx="550350" cy="704475"/>
          </a:xfrm>
        </p:grpSpPr>
        <p:sp>
          <p:nvSpPr>
            <p:cNvPr id="43" name="Google Shape;43;p4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/>
          <p:nvPr/>
        </p:nvSpPr>
        <p:spPr>
          <a:xfrm flipH="1">
            <a:off x="5625150" y="4720725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4"/>
          <p:cNvSpPr/>
          <p:nvPr/>
        </p:nvSpPr>
        <p:spPr>
          <a:xfrm flipH="1">
            <a:off x="7145825" y="183575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4"/>
          <p:cNvSpPr/>
          <p:nvPr/>
        </p:nvSpPr>
        <p:spPr>
          <a:xfrm flipH="1">
            <a:off x="2426450" y="4756300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2"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2" name="Google Shape;442;p31"/>
          <p:cNvGrpSpPr/>
          <p:nvPr/>
        </p:nvGrpSpPr>
        <p:grpSpPr>
          <a:xfrm>
            <a:off x="2811200" y="539500"/>
            <a:ext cx="5009400" cy="2297100"/>
            <a:chOff x="2811200" y="539500"/>
            <a:chExt cx="5009400" cy="2297100"/>
          </a:xfrm>
        </p:grpSpPr>
        <p:sp>
          <p:nvSpPr>
            <p:cNvPr id="443" name="Google Shape;443;p31"/>
            <p:cNvSpPr/>
            <p:nvPr/>
          </p:nvSpPr>
          <p:spPr>
            <a:xfrm>
              <a:off x="2811200" y="539500"/>
              <a:ext cx="5009400" cy="2297100"/>
            </a:xfrm>
            <a:prstGeom prst="roundRect">
              <a:avLst>
                <a:gd fmla="val 5271" name="adj"/>
              </a:avLst>
            </a:prstGeom>
            <a:solidFill>
              <a:schemeClr val="lt1"/>
            </a:solidFill>
            <a:ln cap="flat" cmpd="sng" w="762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4" name="Google Shape;444;p31"/>
            <p:cNvSpPr/>
            <p:nvPr/>
          </p:nvSpPr>
          <p:spPr>
            <a:xfrm rot="10800000">
              <a:off x="2847481" y="2692084"/>
              <a:ext cx="4937700" cy="108300"/>
            </a:xfrm>
            <a:prstGeom prst="round2SameRect">
              <a:avLst>
                <a:gd fmla="val 50000" name="adj1"/>
                <a:gd fmla="val 0" name="adj2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5" name="Google Shape;445;p31"/>
            <p:cNvSpPr/>
            <p:nvPr/>
          </p:nvSpPr>
          <p:spPr>
            <a:xfrm>
              <a:off x="6780381" y="2588012"/>
              <a:ext cx="550500" cy="1083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46" name="Google Shape;446;p31"/>
          <p:cNvSpPr txBox="1"/>
          <p:nvPr>
            <p:ph type="ctrTitle"/>
          </p:nvPr>
        </p:nvSpPr>
        <p:spPr>
          <a:xfrm>
            <a:off x="3456300" y="604411"/>
            <a:ext cx="3719100" cy="90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447" name="Google Shape;447;p31"/>
          <p:cNvSpPr txBox="1"/>
          <p:nvPr>
            <p:ph idx="1" type="subTitle"/>
          </p:nvPr>
        </p:nvSpPr>
        <p:spPr>
          <a:xfrm>
            <a:off x="3456300" y="1511311"/>
            <a:ext cx="3719100" cy="113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grpSp>
        <p:nvGrpSpPr>
          <p:cNvPr id="448" name="Google Shape;448;p31"/>
          <p:cNvGrpSpPr/>
          <p:nvPr/>
        </p:nvGrpSpPr>
        <p:grpSpPr>
          <a:xfrm flipH="1">
            <a:off x="8388400" y="798125"/>
            <a:ext cx="395150" cy="409000"/>
            <a:chOff x="853575" y="798125"/>
            <a:chExt cx="395150" cy="409000"/>
          </a:xfrm>
        </p:grpSpPr>
        <p:sp>
          <p:nvSpPr>
            <p:cNvPr id="449" name="Google Shape;449;p31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0" name="Google Shape;450;p31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1" name="Google Shape;451;p31"/>
          <p:cNvGrpSpPr/>
          <p:nvPr/>
        </p:nvGrpSpPr>
        <p:grpSpPr>
          <a:xfrm flipH="1">
            <a:off x="713225" y="3115825"/>
            <a:ext cx="550350" cy="704475"/>
            <a:chOff x="8233200" y="3155550"/>
            <a:chExt cx="550350" cy="704475"/>
          </a:xfrm>
        </p:grpSpPr>
        <p:sp>
          <p:nvSpPr>
            <p:cNvPr id="452" name="Google Shape;452;p31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3" name="Google Shape;453;p31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4" name="Google Shape;454;p31"/>
          <p:cNvSpPr/>
          <p:nvPr/>
        </p:nvSpPr>
        <p:spPr>
          <a:xfrm flipH="1">
            <a:off x="8567325" y="4191550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31"/>
          <p:cNvSpPr/>
          <p:nvPr/>
        </p:nvSpPr>
        <p:spPr>
          <a:xfrm flipH="1">
            <a:off x="3809150" y="116125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6" name="Google Shape;456;p31"/>
          <p:cNvSpPr/>
          <p:nvPr/>
        </p:nvSpPr>
        <p:spPr>
          <a:xfrm flipH="1">
            <a:off x="3172450" y="4791575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7" name="Google Shape;457;p31"/>
          <p:cNvSpPr txBox="1"/>
          <p:nvPr/>
        </p:nvSpPr>
        <p:spPr>
          <a:xfrm>
            <a:off x="3520400" y="3447753"/>
            <a:ext cx="3591000" cy="7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lang="pt-BR" sz="1200">
                <a:solidFill>
                  <a:schemeClr val="accent5"/>
                </a:solidFill>
                <a:latin typeface="Trebuchet MS"/>
                <a:ea typeface="Trebuchet MS"/>
                <a:cs typeface="Trebuchet MS"/>
                <a:sym typeface="Trebuchet MS"/>
              </a:rPr>
              <a:t>CRÉDITOS</a:t>
            </a:r>
            <a:r>
              <a:rPr lang="pt-BR" sz="1200">
                <a:solidFill>
                  <a:schemeClr val="accent5"/>
                </a:solidFill>
                <a:latin typeface="Trebuchet MS"/>
                <a:ea typeface="Trebuchet MS"/>
                <a:cs typeface="Trebuchet MS"/>
                <a:sym typeface="Trebuchet MS"/>
              </a:rPr>
              <a:t>: este modelo de apresentação foi criado pelo </a:t>
            </a:r>
            <a:r>
              <a:rPr b="1" lang="pt-BR" sz="1200">
                <a:solidFill>
                  <a:schemeClr val="accent5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pt-BR" sz="1200">
                <a:solidFill>
                  <a:schemeClr val="accent5"/>
                </a:solidFill>
                <a:latin typeface="Trebuchet MS"/>
                <a:ea typeface="Trebuchet MS"/>
                <a:cs typeface="Trebuchet MS"/>
                <a:sym typeface="Trebuchet MS"/>
              </a:rPr>
              <a:t>, que inclui ícones da </a:t>
            </a:r>
            <a:r>
              <a:rPr b="1" lang="pt-BR" sz="1200">
                <a:solidFill>
                  <a:schemeClr val="accent5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pt-BR" sz="1200">
                <a:solidFill>
                  <a:schemeClr val="accent5"/>
                </a:solidFill>
                <a:latin typeface="Trebuchet MS"/>
                <a:ea typeface="Trebuchet MS"/>
                <a:cs typeface="Trebuchet MS"/>
                <a:sym typeface="Trebuchet MS"/>
              </a:rPr>
              <a:t> e infográficos e imagens da </a:t>
            </a:r>
            <a:r>
              <a:rPr b="1" lang="pt-BR" sz="1200">
                <a:solidFill>
                  <a:schemeClr val="accent5"/>
                </a:solidFill>
                <a:uFill>
                  <a:noFill/>
                </a:uFill>
                <a:latin typeface="Trebuchet MS"/>
                <a:ea typeface="Trebuchet MS"/>
                <a:cs typeface="Trebuchet MS"/>
                <a:sym typeface="Trebuchet M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>
              <a:solidFill>
                <a:schemeClr val="accent5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CUSTOM_8"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CUSTOM_8_1"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33"/>
          <p:cNvSpPr/>
          <p:nvPr/>
        </p:nvSpPr>
        <p:spPr>
          <a:xfrm flipH="1">
            <a:off x="5582550" y="4722725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33"/>
          <p:cNvSpPr/>
          <p:nvPr/>
        </p:nvSpPr>
        <p:spPr>
          <a:xfrm flipH="1">
            <a:off x="3809150" y="116125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33"/>
          <p:cNvSpPr/>
          <p:nvPr/>
        </p:nvSpPr>
        <p:spPr>
          <a:xfrm flipH="1">
            <a:off x="8788650" y="2249475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33"/>
          <p:cNvSpPr/>
          <p:nvPr/>
        </p:nvSpPr>
        <p:spPr>
          <a:xfrm flipH="1">
            <a:off x="327600" y="3564800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2">
  <p:cSld name="CUSTOM_8_1_1"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5" name="Google Shape;465;p34"/>
          <p:cNvGrpSpPr/>
          <p:nvPr/>
        </p:nvGrpSpPr>
        <p:grpSpPr>
          <a:xfrm flipH="1">
            <a:off x="8482675" y="785475"/>
            <a:ext cx="395150" cy="409000"/>
            <a:chOff x="853575" y="798125"/>
            <a:chExt cx="395150" cy="409000"/>
          </a:xfrm>
        </p:grpSpPr>
        <p:sp>
          <p:nvSpPr>
            <p:cNvPr id="466" name="Google Shape;466;p34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7" name="Google Shape;467;p34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8" name="Google Shape;468;p34"/>
          <p:cNvGrpSpPr/>
          <p:nvPr/>
        </p:nvGrpSpPr>
        <p:grpSpPr>
          <a:xfrm flipH="1">
            <a:off x="162696" y="3033699"/>
            <a:ext cx="465761" cy="596197"/>
            <a:chOff x="8233200" y="3155550"/>
            <a:chExt cx="550350" cy="704475"/>
          </a:xfrm>
        </p:grpSpPr>
        <p:sp>
          <p:nvSpPr>
            <p:cNvPr id="469" name="Google Shape;469;p34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34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1" name="Google Shape;471;p34"/>
          <p:cNvGrpSpPr/>
          <p:nvPr/>
        </p:nvGrpSpPr>
        <p:grpSpPr>
          <a:xfrm>
            <a:off x="2291825" y="130500"/>
            <a:ext cx="395150" cy="409000"/>
            <a:chOff x="853575" y="798125"/>
            <a:chExt cx="395150" cy="409000"/>
          </a:xfrm>
        </p:grpSpPr>
        <p:sp>
          <p:nvSpPr>
            <p:cNvPr id="472" name="Google Shape;472;p34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34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4" name="Google Shape;474;p34"/>
          <p:cNvGrpSpPr/>
          <p:nvPr/>
        </p:nvGrpSpPr>
        <p:grpSpPr>
          <a:xfrm>
            <a:off x="8430771" y="4146674"/>
            <a:ext cx="465761" cy="596197"/>
            <a:chOff x="8233200" y="3155550"/>
            <a:chExt cx="550350" cy="704475"/>
          </a:xfrm>
        </p:grpSpPr>
        <p:sp>
          <p:nvSpPr>
            <p:cNvPr id="475" name="Google Shape;475;p34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34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3">
  <p:cSld name="CUSTOM_8_1_1_1"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35"/>
          <p:cNvSpPr/>
          <p:nvPr/>
        </p:nvSpPr>
        <p:spPr>
          <a:xfrm flipH="1">
            <a:off x="8567325" y="4191550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35"/>
          <p:cNvSpPr/>
          <p:nvPr/>
        </p:nvSpPr>
        <p:spPr>
          <a:xfrm flipH="1">
            <a:off x="3809150" y="116125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0" name="Google Shape;480;p35"/>
          <p:cNvSpPr/>
          <p:nvPr/>
        </p:nvSpPr>
        <p:spPr>
          <a:xfrm flipH="1">
            <a:off x="205225" y="2266725"/>
            <a:ext cx="199500" cy="199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1" name="Google Shape;481;p35"/>
          <p:cNvSpPr/>
          <p:nvPr/>
        </p:nvSpPr>
        <p:spPr>
          <a:xfrm flipH="1">
            <a:off x="1494675" y="480195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2" name="Google Shape;482;p35"/>
          <p:cNvSpPr/>
          <p:nvPr/>
        </p:nvSpPr>
        <p:spPr>
          <a:xfrm flipH="1">
            <a:off x="8567325" y="1640675"/>
            <a:ext cx="199500" cy="199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3" name="Google Shape;483;p35"/>
          <p:cNvSpPr/>
          <p:nvPr/>
        </p:nvSpPr>
        <p:spPr>
          <a:xfrm flipH="1">
            <a:off x="1016875" y="116125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/>
          <p:nvPr/>
        </p:nvSpPr>
        <p:spPr>
          <a:xfrm>
            <a:off x="4830375" y="1993975"/>
            <a:ext cx="3263400" cy="18537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5"/>
          <p:cNvSpPr/>
          <p:nvPr/>
        </p:nvSpPr>
        <p:spPr>
          <a:xfrm>
            <a:off x="1050225" y="1993975"/>
            <a:ext cx="3263400" cy="18537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5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1" type="body"/>
          </p:nvPr>
        </p:nvSpPr>
        <p:spPr>
          <a:xfrm>
            <a:off x="1178175" y="2972136"/>
            <a:ext cx="3007500" cy="82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2" type="body"/>
          </p:nvPr>
        </p:nvSpPr>
        <p:spPr>
          <a:xfrm>
            <a:off x="4958324" y="2972136"/>
            <a:ext cx="3007500" cy="82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3" type="title"/>
          </p:nvPr>
        </p:nvSpPr>
        <p:spPr>
          <a:xfrm>
            <a:off x="1178175" y="2624675"/>
            <a:ext cx="3007500" cy="52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5" name="Google Shape;55;p5"/>
          <p:cNvSpPr txBox="1"/>
          <p:nvPr>
            <p:ph idx="4" type="title"/>
          </p:nvPr>
        </p:nvSpPr>
        <p:spPr>
          <a:xfrm>
            <a:off x="4958319" y="2624675"/>
            <a:ext cx="3007500" cy="52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grpSp>
        <p:nvGrpSpPr>
          <p:cNvPr id="56" name="Google Shape;56;p5"/>
          <p:cNvGrpSpPr/>
          <p:nvPr/>
        </p:nvGrpSpPr>
        <p:grpSpPr>
          <a:xfrm flipH="1">
            <a:off x="4267725" y="4604000"/>
            <a:ext cx="395150" cy="409000"/>
            <a:chOff x="853575" y="798125"/>
            <a:chExt cx="395150" cy="409000"/>
          </a:xfrm>
        </p:grpSpPr>
        <p:sp>
          <p:nvSpPr>
            <p:cNvPr id="57" name="Google Shape;57;p5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" name="Google Shape;59;p5"/>
          <p:cNvGrpSpPr/>
          <p:nvPr/>
        </p:nvGrpSpPr>
        <p:grpSpPr>
          <a:xfrm flipH="1">
            <a:off x="70046" y="2453755"/>
            <a:ext cx="463285" cy="593027"/>
            <a:chOff x="8233200" y="3155550"/>
            <a:chExt cx="550350" cy="704475"/>
          </a:xfrm>
        </p:grpSpPr>
        <p:sp>
          <p:nvSpPr>
            <p:cNvPr id="60" name="Google Shape;60;p5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5"/>
          <p:cNvSpPr/>
          <p:nvPr/>
        </p:nvSpPr>
        <p:spPr>
          <a:xfrm flipH="1">
            <a:off x="8485225" y="4197550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5"/>
          <p:cNvSpPr/>
          <p:nvPr/>
        </p:nvSpPr>
        <p:spPr>
          <a:xfrm flipH="1">
            <a:off x="8712875" y="342025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5"/>
          <p:cNvSpPr/>
          <p:nvPr/>
        </p:nvSpPr>
        <p:spPr>
          <a:xfrm flipH="1">
            <a:off x="2671200" y="252250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grpSp>
        <p:nvGrpSpPr>
          <p:cNvPr id="67" name="Google Shape;67;p6"/>
          <p:cNvGrpSpPr/>
          <p:nvPr/>
        </p:nvGrpSpPr>
        <p:grpSpPr>
          <a:xfrm flipH="1">
            <a:off x="8547325" y="1541200"/>
            <a:ext cx="395150" cy="409000"/>
            <a:chOff x="853575" y="798125"/>
            <a:chExt cx="395150" cy="409000"/>
          </a:xfrm>
        </p:grpSpPr>
        <p:sp>
          <p:nvSpPr>
            <p:cNvPr id="68" name="Google Shape;68;p6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6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" name="Google Shape;70;p6"/>
          <p:cNvGrpSpPr/>
          <p:nvPr/>
        </p:nvGrpSpPr>
        <p:grpSpPr>
          <a:xfrm flipH="1">
            <a:off x="104800" y="2462918"/>
            <a:ext cx="447380" cy="572668"/>
            <a:chOff x="8233200" y="3155550"/>
            <a:chExt cx="550350" cy="704475"/>
          </a:xfrm>
        </p:grpSpPr>
        <p:sp>
          <p:nvSpPr>
            <p:cNvPr id="71" name="Google Shape;71;p6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6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3" name="Google Shape;73;p6"/>
          <p:cNvSpPr/>
          <p:nvPr/>
        </p:nvSpPr>
        <p:spPr>
          <a:xfrm flipH="1">
            <a:off x="6393475" y="240725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6"/>
          <p:cNvSpPr/>
          <p:nvPr/>
        </p:nvSpPr>
        <p:spPr>
          <a:xfrm flipH="1">
            <a:off x="3427525" y="4726350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"/>
          <p:cNvSpPr/>
          <p:nvPr/>
        </p:nvSpPr>
        <p:spPr>
          <a:xfrm>
            <a:off x="1446450" y="361500"/>
            <a:ext cx="6251100" cy="4420500"/>
          </a:xfrm>
          <a:prstGeom prst="roundRect">
            <a:avLst>
              <a:gd fmla="val 2775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7"/>
          <p:cNvSpPr txBox="1"/>
          <p:nvPr>
            <p:ph type="title"/>
          </p:nvPr>
        </p:nvSpPr>
        <p:spPr>
          <a:xfrm>
            <a:off x="713250" y="539500"/>
            <a:ext cx="7717500" cy="57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8" name="Google Shape;78;p7"/>
          <p:cNvSpPr txBox="1"/>
          <p:nvPr>
            <p:ph idx="1" type="body"/>
          </p:nvPr>
        </p:nvSpPr>
        <p:spPr>
          <a:xfrm>
            <a:off x="1785000" y="1721000"/>
            <a:ext cx="5574000" cy="222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grpSp>
        <p:nvGrpSpPr>
          <p:cNvPr id="79" name="Google Shape;79;p7"/>
          <p:cNvGrpSpPr/>
          <p:nvPr/>
        </p:nvGrpSpPr>
        <p:grpSpPr>
          <a:xfrm>
            <a:off x="515650" y="2525850"/>
            <a:ext cx="395150" cy="409000"/>
            <a:chOff x="853575" y="798125"/>
            <a:chExt cx="395150" cy="409000"/>
          </a:xfrm>
        </p:grpSpPr>
        <p:sp>
          <p:nvSpPr>
            <p:cNvPr id="80" name="Google Shape;80;p7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7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2" name="Google Shape;82;p7"/>
          <p:cNvGrpSpPr/>
          <p:nvPr/>
        </p:nvGrpSpPr>
        <p:grpSpPr>
          <a:xfrm>
            <a:off x="8193475" y="1321900"/>
            <a:ext cx="550350" cy="704475"/>
            <a:chOff x="8233200" y="3155550"/>
            <a:chExt cx="550350" cy="704475"/>
          </a:xfrm>
        </p:grpSpPr>
        <p:sp>
          <p:nvSpPr>
            <p:cNvPr id="83" name="Google Shape;83;p7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7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5" name="Google Shape;85;p7"/>
          <p:cNvSpPr/>
          <p:nvPr/>
        </p:nvSpPr>
        <p:spPr>
          <a:xfrm>
            <a:off x="802825" y="4448750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7"/>
          <p:cNvSpPr/>
          <p:nvPr/>
        </p:nvSpPr>
        <p:spPr>
          <a:xfrm>
            <a:off x="8165025" y="422285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7"/>
          <p:cNvSpPr/>
          <p:nvPr/>
        </p:nvSpPr>
        <p:spPr>
          <a:xfrm>
            <a:off x="3514725" y="158575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/>
          <p:nvPr/>
        </p:nvSpPr>
        <p:spPr>
          <a:xfrm>
            <a:off x="2047700" y="1092150"/>
            <a:ext cx="5048700" cy="29592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8"/>
          <p:cNvSpPr txBox="1"/>
          <p:nvPr>
            <p:ph type="title"/>
          </p:nvPr>
        </p:nvSpPr>
        <p:spPr>
          <a:xfrm>
            <a:off x="2669850" y="1515650"/>
            <a:ext cx="3804300" cy="211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grpSp>
        <p:nvGrpSpPr>
          <p:cNvPr id="91" name="Google Shape;91;p8"/>
          <p:cNvGrpSpPr/>
          <p:nvPr/>
        </p:nvGrpSpPr>
        <p:grpSpPr>
          <a:xfrm>
            <a:off x="515650" y="600575"/>
            <a:ext cx="395150" cy="409000"/>
            <a:chOff x="853575" y="798125"/>
            <a:chExt cx="395150" cy="409000"/>
          </a:xfrm>
        </p:grpSpPr>
        <p:sp>
          <p:nvSpPr>
            <p:cNvPr id="92" name="Google Shape;92;p8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8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4" name="Google Shape;94;p8"/>
          <p:cNvGrpSpPr/>
          <p:nvPr/>
        </p:nvGrpSpPr>
        <p:grpSpPr>
          <a:xfrm>
            <a:off x="8430775" y="3934275"/>
            <a:ext cx="550350" cy="704475"/>
            <a:chOff x="8233200" y="3155550"/>
            <a:chExt cx="550350" cy="704475"/>
          </a:xfrm>
        </p:grpSpPr>
        <p:sp>
          <p:nvSpPr>
            <p:cNvPr id="95" name="Google Shape;95;p8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8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" name="Google Shape;97;p8"/>
          <p:cNvSpPr/>
          <p:nvPr/>
        </p:nvSpPr>
        <p:spPr>
          <a:xfrm>
            <a:off x="5535900" y="229000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8"/>
          <p:cNvSpPr/>
          <p:nvPr/>
        </p:nvSpPr>
        <p:spPr>
          <a:xfrm>
            <a:off x="2540025" y="4667100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8"/>
          <p:cNvSpPr/>
          <p:nvPr/>
        </p:nvSpPr>
        <p:spPr>
          <a:xfrm>
            <a:off x="5902525" y="4793975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9"/>
          <p:cNvSpPr/>
          <p:nvPr/>
        </p:nvSpPr>
        <p:spPr>
          <a:xfrm>
            <a:off x="1446500" y="1278475"/>
            <a:ext cx="6251100" cy="25488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9"/>
          <p:cNvSpPr txBox="1"/>
          <p:nvPr>
            <p:ph type="title"/>
          </p:nvPr>
        </p:nvSpPr>
        <p:spPr>
          <a:xfrm>
            <a:off x="1657075" y="1393500"/>
            <a:ext cx="5829900" cy="8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3" name="Google Shape;103;p9"/>
          <p:cNvSpPr txBox="1"/>
          <p:nvPr>
            <p:ph idx="1" type="subTitle"/>
          </p:nvPr>
        </p:nvSpPr>
        <p:spPr>
          <a:xfrm>
            <a:off x="1657075" y="2255400"/>
            <a:ext cx="5829900" cy="149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grpSp>
        <p:nvGrpSpPr>
          <p:cNvPr id="104" name="Google Shape;104;p9"/>
          <p:cNvGrpSpPr/>
          <p:nvPr/>
        </p:nvGrpSpPr>
        <p:grpSpPr>
          <a:xfrm flipH="1">
            <a:off x="444675" y="1747125"/>
            <a:ext cx="395150" cy="409000"/>
            <a:chOff x="853575" y="798125"/>
            <a:chExt cx="395150" cy="409000"/>
          </a:xfrm>
        </p:grpSpPr>
        <p:sp>
          <p:nvSpPr>
            <p:cNvPr id="105" name="Google Shape;105;p9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9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7" name="Google Shape;107;p9"/>
          <p:cNvGrpSpPr/>
          <p:nvPr/>
        </p:nvGrpSpPr>
        <p:grpSpPr>
          <a:xfrm flipH="1">
            <a:off x="8155600" y="1114763"/>
            <a:ext cx="550350" cy="704475"/>
            <a:chOff x="8233200" y="3155550"/>
            <a:chExt cx="550350" cy="704475"/>
          </a:xfrm>
        </p:grpSpPr>
        <p:sp>
          <p:nvSpPr>
            <p:cNvPr id="108" name="Google Shape;108;p9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9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0" name="Google Shape;110;p9"/>
          <p:cNvSpPr/>
          <p:nvPr/>
        </p:nvSpPr>
        <p:spPr>
          <a:xfrm flipH="1">
            <a:off x="5592050" y="4688600"/>
            <a:ext cx="310500" cy="3105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9"/>
          <p:cNvSpPr/>
          <p:nvPr/>
        </p:nvSpPr>
        <p:spPr>
          <a:xfrm flipH="1">
            <a:off x="3700700" y="38390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9"/>
          <p:cNvSpPr/>
          <p:nvPr/>
        </p:nvSpPr>
        <p:spPr>
          <a:xfrm flipH="1">
            <a:off x="1890250" y="4519400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"/>
          <p:cNvSpPr/>
          <p:nvPr/>
        </p:nvSpPr>
        <p:spPr>
          <a:xfrm>
            <a:off x="5071075" y="539500"/>
            <a:ext cx="3359700" cy="1240800"/>
          </a:xfrm>
          <a:prstGeom prst="roundRect">
            <a:avLst>
              <a:gd fmla="val 527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0"/>
          <p:cNvSpPr txBox="1"/>
          <p:nvPr>
            <p:ph type="title"/>
          </p:nvPr>
        </p:nvSpPr>
        <p:spPr>
          <a:xfrm>
            <a:off x="5184450" y="633575"/>
            <a:ext cx="3132900" cy="10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nton"/>
              <a:buNone/>
              <a:defRPr sz="2800">
                <a:solidFill>
                  <a:schemeClr val="accent5"/>
                </a:solidFill>
                <a:latin typeface="Anton"/>
                <a:ea typeface="Anton"/>
                <a:cs typeface="Anton"/>
                <a:sym typeface="Anto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nton"/>
              <a:buNone/>
              <a:defRPr sz="2800">
                <a:solidFill>
                  <a:schemeClr val="accent5"/>
                </a:solidFill>
                <a:latin typeface="Anton"/>
                <a:ea typeface="Anton"/>
                <a:cs typeface="Anton"/>
                <a:sym typeface="Anto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nton"/>
              <a:buNone/>
              <a:defRPr sz="2800">
                <a:solidFill>
                  <a:schemeClr val="accent5"/>
                </a:solidFill>
                <a:latin typeface="Anton"/>
                <a:ea typeface="Anton"/>
                <a:cs typeface="Anton"/>
                <a:sym typeface="Anto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nton"/>
              <a:buNone/>
              <a:defRPr sz="2800">
                <a:solidFill>
                  <a:schemeClr val="accent5"/>
                </a:solidFill>
                <a:latin typeface="Anton"/>
                <a:ea typeface="Anton"/>
                <a:cs typeface="Anton"/>
                <a:sym typeface="Anto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nton"/>
              <a:buNone/>
              <a:defRPr sz="2800">
                <a:solidFill>
                  <a:schemeClr val="accent5"/>
                </a:solidFill>
                <a:latin typeface="Anton"/>
                <a:ea typeface="Anton"/>
                <a:cs typeface="Anton"/>
                <a:sym typeface="Anto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nton"/>
              <a:buNone/>
              <a:defRPr sz="2800">
                <a:solidFill>
                  <a:schemeClr val="accent5"/>
                </a:solidFill>
                <a:latin typeface="Anton"/>
                <a:ea typeface="Anton"/>
                <a:cs typeface="Anton"/>
                <a:sym typeface="Anto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nton"/>
              <a:buNone/>
              <a:defRPr sz="2800">
                <a:solidFill>
                  <a:schemeClr val="accent5"/>
                </a:solidFill>
                <a:latin typeface="Anton"/>
                <a:ea typeface="Anton"/>
                <a:cs typeface="Anton"/>
                <a:sym typeface="Anto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nton"/>
              <a:buNone/>
              <a:defRPr sz="2800">
                <a:solidFill>
                  <a:schemeClr val="accent5"/>
                </a:solidFill>
                <a:latin typeface="Anton"/>
                <a:ea typeface="Anton"/>
                <a:cs typeface="Anton"/>
                <a:sym typeface="Anto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nton"/>
              <a:buNone/>
              <a:defRPr sz="2800">
                <a:solidFill>
                  <a:schemeClr val="accent5"/>
                </a:solidFill>
                <a:latin typeface="Anton"/>
                <a:ea typeface="Anton"/>
                <a:cs typeface="Anton"/>
                <a:sym typeface="Anto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13225" y="1187600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Ubuntu"/>
              <a:buChar char="●"/>
              <a:defRPr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indent="-3175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Ubuntu"/>
              <a:buChar char="○"/>
              <a:defRPr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indent="-3175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Ubuntu"/>
              <a:buChar char="■"/>
              <a:defRPr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indent="-3175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Ubuntu"/>
              <a:buChar char="●"/>
              <a:defRPr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indent="-3175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Ubuntu"/>
              <a:buChar char="○"/>
              <a:defRPr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indent="-3175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Ubuntu"/>
              <a:buChar char="■"/>
              <a:defRPr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indent="-3175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Ubuntu"/>
              <a:buChar char="●"/>
              <a:defRPr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indent="-3175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Ubuntu"/>
              <a:buChar char="○"/>
              <a:defRPr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indent="-3175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Ubuntu"/>
              <a:buChar char="■"/>
              <a:defRPr>
                <a:solidFill>
                  <a:schemeClr val="accent5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36"/>
          <p:cNvSpPr txBox="1"/>
          <p:nvPr>
            <p:ph type="ctrTitle"/>
          </p:nvPr>
        </p:nvSpPr>
        <p:spPr>
          <a:xfrm>
            <a:off x="1570699" y="1250391"/>
            <a:ext cx="5009400" cy="19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100"/>
              <a:t>Teacher’s Perspective on Students Attitudes towards Online Learning during Covid-19</a:t>
            </a:r>
            <a:endParaRPr sz="3100"/>
          </a:p>
        </p:txBody>
      </p:sp>
      <p:sp>
        <p:nvSpPr>
          <p:cNvPr id="489" name="Google Shape;489;p36"/>
          <p:cNvSpPr txBox="1"/>
          <p:nvPr>
            <p:ph idx="1" type="subTitle"/>
          </p:nvPr>
        </p:nvSpPr>
        <p:spPr>
          <a:xfrm>
            <a:off x="1570701" y="3226150"/>
            <a:ext cx="5009400" cy="45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/>
              <a:t>Muhammad Amirul Syaffiq </a:t>
            </a:r>
            <a:endParaRPr sz="1600"/>
          </a:p>
        </p:txBody>
      </p:sp>
      <p:grpSp>
        <p:nvGrpSpPr>
          <p:cNvPr id="490" name="Google Shape;490;p36"/>
          <p:cNvGrpSpPr/>
          <p:nvPr/>
        </p:nvGrpSpPr>
        <p:grpSpPr>
          <a:xfrm>
            <a:off x="-11" y="1064323"/>
            <a:ext cx="1623625" cy="3951550"/>
            <a:chOff x="3822525" y="921850"/>
            <a:chExt cx="1623625" cy="3951550"/>
          </a:xfrm>
        </p:grpSpPr>
        <p:sp>
          <p:nvSpPr>
            <p:cNvPr id="491" name="Google Shape;491;p36"/>
            <p:cNvSpPr/>
            <p:nvPr/>
          </p:nvSpPr>
          <p:spPr>
            <a:xfrm>
              <a:off x="3989425" y="4704925"/>
              <a:ext cx="460250" cy="168475"/>
            </a:xfrm>
            <a:custGeom>
              <a:rect b="b" l="l" r="r" t="t"/>
              <a:pathLst>
                <a:path extrusionOk="0" h="6739" w="18410">
                  <a:moveTo>
                    <a:pt x="17200" y="0"/>
                  </a:moveTo>
                  <a:lnTo>
                    <a:pt x="4611" y="2616"/>
                  </a:lnTo>
                  <a:lnTo>
                    <a:pt x="687" y="4774"/>
                  </a:lnTo>
                  <a:cubicBezTo>
                    <a:pt x="229" y="5036"/>
                    <a:pt x="0" y="5559"/>
                    <a:pt x="131" y="6050"/>
                  </a:cubicBezTo>
                  <a:cubicBezTo>
                    <a:pt x="229" y="6442"/>
                    <a:pt x="589" y="6736"/>
                    <a:pt x="1439" y="6736"/>
                  </a:cubicBezTo>
                  <a:cubicBezTo>
                    <a:pt x="1483" y="6738"/>
                    <a:pt x="1531" y="6738"/>
                    <a:pt x="1583" y="6738"/>
                  </a:cubicBezTo>
                  <a:cubicBezTo>
                    <a:pt x="3872" y="6738"/>
                    <a:pt x="14126" y="5363"/>
                    <a:pt x="14126" y="5363"/>
                  </a:cubicBezTo>
                  <a:lnTo>
                    <a:pt x="14126" y="6475"/>
                  </a:lnTo>
                  <a:lnTo>
                    <a:pt x="18148" y="6475"/>
                  </a:lnTo>
                  <a:cubicBezTo>
                    <a:pt x="18148" y="6475"/>
                    <a:pt x="18409" y="752"/>
                    <a:pt x="172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36"/>
            <p:cNvSpPr/>
            <p:nvPr/>
          </p:nvSpPr>
          <p:spPr>
            <a:xfrm>
              <a:off x="4105500" y="4667325"/>
              <a:ext cx="313925" cy="130275"/>
            </a:xfrm>
            <a:custGeom>
              <a:rect b="b" l="l" r="r" t="t"/>
              <a:pathLst>
                <a:path extrusionOk="0" h="5211" w="12557">
                  <a:moveTo>
                    <a:pt x="12001" y="0"/>
                  </a:moveTo>
                  <a:lnTo>
                    <a:pt x="7358" y="556"/>
                  </a:lnTo>
                  <a:lnTo>
                    <a:pt x="0" y="4120"/>
                  </a:lnTo>
                  <a:cubicBezTo>
                    <a:pt x="0" y="4120"/>
                    <a:pt x="1570" y="5210"/>
                    <a:pt x="3628" y="5210"/>
                  </a:cubicBezTo>
                  <a:cubicBezTo>
                    <a:pt x="4308" y="5210"/>
                    <a:pt x="5041" y="5091"/>
                    <a:pt x="5788" y="4774"/>
                  </a:cubicBezTo>
                  <a:cubicBezTo>
                    <a:pt x="8796" y="3466"/>
                    <a:pt x="12557" y="1504"/>
                    <a:pt x="12557" y="1504"/>
                  </a:cubicBezTo>
                  <a:lnTo>
                    <a:pt x="120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36"/>
            <p:cNvSpPr/>
            <p:nvPr/>
          </p:nvSpPr>
          <p:spPr>
            <a:xfrm>
              <a:off x="4277975" y="4256950"/>
              <a:ext cx="141450" cy="467625"/>
            </a:xfrm>
            <a:custGeom>
              <a:rect b="b" l="l" r="r" t="t"/>
              <a:pathLst>
                <a:path extrusionOk="0" h="18705" w="5658">
                  <a:moveTo>
                    <a:pt x="5658" y="1"/>
                  </a:moveTo>
                  <a:lnTo>
                    <a:pt x="1" y="360"/>
                  </a:lnTo>
                  <a:lnTo>
                    <a:pt x="1" y="18704"/>
                  </a:lnTo>
                  <a:lnTo>
                    <a:pt x="5102" y="16448"/>
                  </a:lnTo>
                  <a:lnTo>
                    <a:pt x="565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36"/>
            <p:cNvSpPr/>
            <p:nvPr/>
          </p:nvSpPr>
          <p:spPr>
            <a:xfrm>
              <a:off x="4986725" y="4704925"/>
              <a:ext cx="459425" cy="168475"/>
            </a:xfrm>
            <a:custGeom>
              <a:rect b="b" l="l" r="r" t="t"/>
              <a:pathLst>
                <a:path extrusionOk="0" h="6739" w="18377">
                  <a:moveTo>
                    <a:pt x="1210" y="0"/>
                  </a:moveTo>
                  <a:cubicBezTo>
                    <a:pt x="0" y="720"/>
                    <a:pt x="294" y="6442"/>
                    <a:pt x="294" y="6442"/>
                  </a:cubicBezTo>
                  <a:lnTo>
                    <a:pt x="4284" y="6507"/>
                  </a:lnTo>
                  <a:lnTo>
                    <a:pt x="4284" y="5363"/>
                  </a:lnTo>
                  <a:cubicBezTo>
                    <a:pt x="4284" y="5363"/>
                    <a:pt x="14537" y="6738"/>
                    <a:pt x="16796" y="6738"/>
                  </a:cubicBezTo>
                  <a:cubicBezTo>
                    <a:pt x="16848" y="6738"/>
                    <a:pt x="16895" y="6738"/>
                    <a:pt x="16938" y="6736"/>
                  </a:cubicBezTo>
                  <a:cubicBezTo>
                    <a:pt x="17821" y="6736"/>
                    <a:pt x="18148" y="6442"/>
                    <a:pt x="18246" y="6050"/>
                  </a:cubicBezTo>
                  <a:cubicBezTo>
                    <a:pt x="18377" y="5559"/>
                    <a:pt x="18148" y="5036"/>
                    <a:pt x="17723" y="4774"/>
                  </a:cubicBezTo>
                  <a:lnTo>
                    <a:pt x="13766" y="2616"/>
                  </a:lnTo>
                  <a:lnTo>
                    <a:pt x="121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36"/>
            <p:cNvSpPr/>
            <p:nvPr/>
          </p:nvSpPr>
          <p:spPr>
            <a:xfrm>
              <a:off x="5016950" y="4667325"/>
              <a:ext cx="313950" cy="130275"/>
            </a:xfrm>
            <a:custGeom>
              <a:rect b="b" l="l" r="r" t="t"/>
              <a:pathLst>
                <a:path extrusionOk="0" h="5211" w="12558">
                  <a:moveTo>
                    <a:pt x="557" y="0"/>
                  </a:moveTo>
                  <a:lnTo>
                    <a:pt x="1" y="1504"/>
                  </a:lnTo>
                  <a:cubicBezTo>
                    <a:pt x="1" y="1504"/>
                    <a:pt x="3761" y="3466"/>
                    <a:pt x="6770" y="4774"/>
                  </a:cubicBezTo>
                  <a:cubicBezTo>
                    <a:pt x="7525" y="5091"/>
                    <a:pt x="8262" y="5210"/>
                    <a:pt x="8944" y="5210"/>
                  </a:cubicBezTo>
                  <a:cubicBezTo>
                    <a:pt x="11006" y="5210"/>
                    <a:pt x="12557" y="4120"/>
                    <a:pt x="12557" y="4120"/>
                  </a:cubicBezTo>
                  <a:lnTo>
                    <a:pt x="5200" y="556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36"/>
            <p:cNvSpPr/>
            <p:nvPr/>
          </p:nvSpPr>
          <p:spPr>
            <a:xfrm>
              <a:off x="4927050" y="4256950"/>
              <a:ext cx="242800" cy="476600"/>
            </a:xfrm>
            <a:custGeom>
              <a:rect b="b" l="l" r="r" t="t"/>
              <a:pathLst>
                <a:path extrusionOk="0" h="19064" w="9712">
                  <a:moveTo>
                    <a:pt x="0" y="1"/>
                  </a:moveTo>
                  <a:lnTo>
                    <a:pt x="4153" y="16448"/>
                  </a:lnTo>
                  <a:lnTo>
                    <a:pt x="9712" y="19064"/>
                  </a:lnTo>
                  <a:lnTo>
                    <a:pt x="5657" y="36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36"/>
            <p:cNvSpPr/>
            <p:nvPr/>
          </p:nvSpPr>
          <p:spPr>
            <a:xfrm>
              <a:off x="4170075" y="2276275"/>
              <a:ext cx="970350" cy="2267625"/>
            </a:xfrm>
            <a:custGeom>
              <a:rect b="b" l="l" r="r" t="t"/>
              <a:pathLst>
                <a:path extrusionOk="0" h="90705" w="38814">
                  <a:moveTo>
                    <a:pt x="7815" y="0"/>
                  </a:moveTo>
                  <a:cubicBezTo>
                    <a:pt x="7815" y="0"/>
                    <a:pt x="1" y="12687"/>
                    <a:pt x="197" y="23902"/>
                  </a:cubicBezTo>
                  <a:cubicBezTo>
                    <a:pt x="393" y="35118"/>
                    <a:pt x="3140" y="90705"/>
                    <a:pt x="3140" y="90705"/>
                  </a:cubicBezTo>
                  <a:lnTo>
                    <a:pt x="12491" y="90705"/>
                  </a:lnTo>
                  <a:lnTo>
                    <a:pt x="14355" y="20436"/>
                  </a:lnTo>
                  <a:lnTo>
                    <a:pt x="15500" y="20371"/>
                  </a:lnTo>
                  <a:lnTo>
                    <a:pt x="30050" y="90705"/>
                  </a:lnTo>
                  <a:lnTo>
                    <a:pt x="38813" y="89887"/>
                  </a:lnTo>
                  <a:lnTo>
                    <a:pt x="29560" y="24524"/>
                  </a:lnTo>
                  <a:cubicBezTo>
                    <a:pt x="28971" y="20502"/>
                    <a:pt x="27859" y="16545"/>
                    <a:pt x="26290" y="12752"/>
                  </a:cubicBezTo>
                  <a:cubicBezTo>
                    <a:pt x="24949" y="9548"/>
                    <a:pt x="23347" y="4087"/>
                    <a:pt x="21026" y="1243"/>
                  </a:cubicBezTo>
                  <a:lnTo>
                    <a:pt x="781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36"/>
            <p:cNvSpPr/>
            <p:nvPr/>
          </p:nvSpPr>
          <p:spPr>
            <a:xfrm>
              <a:off x="4530575" y="2779825"/>
              <a:ext cx="130000" cy="8200"/>
            </a:xfrm>
            <a:custGeom>
              <a:rect b="b" l="l" r="r" t="t"/>
              <a:pathLst>
                <a:path extrusionOk="0" fill="none" h="328" w="5200">
                  <a:moveTo>
                    <a:pt x="1" y="327"/>
                  </a:moveTo>
                  <a:lnTo>
                    <a:pt x="5200" y="0"/>
                  </a:lnTo>
                </a:path>
              </a:pathLst>
            </a:custGeom>
            <a:noFill/>
            <a:ln cap="rnd" cmpd="sng" w="49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36"/>
            <p:cNvSpPr/>
            <p:nvPr/>
          </p:nvSpPr>
          <p:spPr>
            <a:xfrm>
              <a:off x="3822525" y="1922300"/>
              <a:ext cx="486550" cy="428600"/>
            </a:xfrm>
            <a:custGeom>
              <a:rect b="b" l="l" r="r" t="t"/>
              <a:pathLst>
                <a:path extrusionOk="0" h="17144" w="19462">
                  <a:moveTo>
                    <a:pt x="19461" y="1"/>
                  </a:moveTo>
                  <a:lnTo>
                    <a:pt x="8638" y="1309"/>
                  </a:lnTo>
                  <a:lnTo>
                    <a:pt x="1739" y="11641"/>
                  </a:lnTo>
                  <a:cubicBezTo>
                    <a:pt x="0" y="14367"/>
                    <a:pt x="2482" y="17143"/>
                    <a:pt x="4988" y="17143"/>
                  </a:cubicBezTo>
                  <a:cubicBezTo>
                    <a:pt x="5969" y="17143"/>
                    <a:pt x="6954" y="16717"/>
                    <a:pt x="7690" y="15696"/>
                  </a:cubicBezTo>
                  <a:lnTo>
                    <a:pt x="1946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36"/>
            <p:cNvSpPr/>
            <p:nvPr/>
          </p:nvSpPr>
          <p:spPr>
            <a:xfrm>
              <a:off x="3948550" y="1651025"/>
              <a:ext cx="637625" cy="523900"/>
            </a:xfrm>
            <a:custGeom>
              <a:rect b="b" l="l" r="r" t="t"/>
              <a:pathLst>
                <a:path extrusionOk="0" h="20956" w="25505">
                  <a:moveTo>
                    <a:pt x="12837" y="1"/>
                  </a:moveTo>
                  <a:cubicBezTo>
                    <a:pt x="8511" y="1"/>
                    <a:pt x="2491" y="10179"/>
                    <a:pt x="0" y="14024"/>
                  </a:cubicBezTo>
                  <a:lnTo>
                    <a:pt x="10529" y="20956"/>
                  </a:lnTo>
                  <a:cubicBezTo>
                    <a:pt x="12491" y="17751"/>
                    <a:pt x="25505" y="4770"/>
                    <a:pt x="13636" y="127"/>
                  </a:cubicBezTo>
                  <a:cubicBezTo>
                    <a:pt x="13377" y="41"/>
                    <a:pt x="13110" y="1"/>
                    <a:pt x="1283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1" name="Google Shape;501;p36"/>
            <p:cNvSpPr/>
            <p:nvPr/>
          </p:nvSpPr>
          <p:spPr>
            <a:xfrm>
              <a:off x="4724300" y="1650900"/>
              <a:ext cx="196225" cy="319650"/>
            </a:xfrm>
            <a:custGeom>
              <a:rect b="b" l="l" r="r" t="t"/>
              <a:pathLst>
                <a:path extrusionOk="0" h="12786" w="7849">
                  <a:moveTo>
                    <a:pt x="1" y="1"/>
                  </a:moveTo>
                  <a:lnTo>
                    <a:pt x="2650" y="12786"/>
                  </a:lnTo>
                  <a:lnTo>
                    <a:pt x="7849" y="11609"/>
                  </a:lnTo>
                  <a:cubicBezTo>
                    <a:pt x="7554" y="492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2" name="Google Shape;502;p36"/>
            <p:cNvSpPr/>
            <p:nvPr/>
          </p:nvSpPr>
          <p:spPr>
            <a:xfrm>
              <a:off x="4172525" y="1621350"/>
              <a:ext cx="755350" cy="753025"/>
            </a:xfrm>
            <a:custGeom>
              <a:rect b="b" l="l" r="r" t="t"/>
              <a:pathLst>
                <a:path extrusionOk="0" h="30121" w="30214">
                  <a:moveTo>
                    <a:pt x="13801" y="0"/>
                  </a:moveTo>
                  <a:cubicBezTo>
                    <a:pt x="10869" y="0"/>
                    <a:pt x="7672" y="392"/>
                    <a:pt x="3597" y="1150"/>
                  </a:cubicBezTo>
                  <a:cubicBezTo>
                    <a:pt x="949" y="1281"/>
                    <a:pt x="785" y="6545"/>
                    <a:pt x="1" y="8278"/>
                  </a:cubicBezTo>
                  <a:lnTo>
                    <a:pt x="5657" y="30121"/>
                  </a:lnTo>
                  <a:lnTo>
                    <a:pt x="22464" y="30121"/>
                  </a:lnTo>
                  <a:cubicBezTo>
                    <a:pt x="24132" y="22796"/>
                    <a:pt x="30214" y="3439"/>
                    <a:pt x="23053" y="1379"/>
                  </a:cubicBezTo>
                  <a:cubicBezTo>
                    <a:pt x="19773" y="449"/>
                    <a:pt x="16939" y="0"/>
                    <a:pt x="138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36"/>
            <p:cNvSpPr/>
            <p:nvPr/>
          </p:nvSpPr>
          <p:spPr>
            <a:xfrm>
              <a:off x="4203600" y="1932125"/>
              <a:ext cx="50700" cy="212550"/>
            </a:xfrm>
            <a:custGeom>
              <a:rect b="b" l="l" r="r" t="t"/>
              <a:pathLst>
                <a:path extrusionOk="0" fill="none" h="8502" w="2028">
                  <a:moveTo>
                    <a:pt x="2028" y="8502"/>
                  </a:moveTo>
                  <a:lnTo>
                    <a:pt x="0" y="0"/>
                  </a:lnTo>
                </a:path>
              </a:pathLst>
            </a:custGeom>
            <a:noFill/>
            <a:ln cap="rnd" cmpd="sng" w="40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36"/>
            <p:cNvSpPr/>
            <p:nvPr/>
          </p:nvSpPr>
          <p:spPr>
            <a:xfrm>
              <a:off x="4796250" y="1859375"/>
              <a:ext cx="30275" cy="212550"/>
            </a:xfrm>
            <a:custGeom>
              <a:rect b="b" l="l" r="r" t="t"/>
              <a:pathLst>
                <a:path extrusionOk="0" fill="none" h="8502" w="1211">
                  <a:moveTo>
                    <a:pt x="0" y="8502"/>
                  </a:moveTo>
                  <a:lnTo>
                    <a:pt x="1210" y="0"/>
                  </a:lnTo>
                </a:path>
              </a:pathLst>
            </a:custGeom>
            <a:noFill/>
            <a:ln cap="rnd" cmpd="sng" w="40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36"/>
            <p:cNvSpPr/>
            <p:nvPr/>
          </p:nvSpPr>
          <p:spPr>
            <a:xfrm>
              <a:off x="4364625" y="1583875"/>
              <a:ext cx="208475" cy="197850"/>
            </a:xfrm>
            <a:custGeom>
              <a:rect b="b" l="l" r="r" t="t"/>
              <a:pathLst>
                <a:path extrusionOk="0" h="7914" w="8339">
                  <a:moveTo>
                    <a:pt x="2519" y="1"/>
                  </a:moveTo>
                  <a:cubicBezTo>
                    <a:pt x="2159" y="1"/>
                    <a:pt x="1799" y="164"/>
                    <a:pt x="1570" y="426"/>
                  </a:cubicBezTo>
                  <a:lnTo>
                    <a:pt x="1" y="1995"/>
                  </a:lnTo>
                  <a:lnTo>
                    <a:pt x="3598" y="7391"/>
                  </a:lnTo>
                  <a:cubicBezTo>
                    <a:pt x="3828" y="7737"/>
                    <a:pt x="4195" y="7913"/>
                    <a:pt x="4565" y="7913"/>
                  </a:cubicBezTo>
                  <a:cubicBezTo>
                    <a:pt x="4823" y="7913"/>
                    <a:pt x="5083" y="7827"/>
                    <a:pt x="5298" y="7652"/>
                  </a:cubicBezTo>
                  <a:lnTo>
                    <a:pt x="8339" y="5036"/>
                  </a:lnTo>
                  <a:lnTo>
                    <a:pt x="3107" y="1799"/>
                  </a:lnTo>
                  <a:lnTo>
                    <a:pt x="336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36"/>
            <p:cNvSpPr/>
            <p:nvPr/>
          </p:nvSpPr>
          <p:spPr>
            <a:xfrm>
              <a:off x="4573900" y="1583875"/>
              <a:ext cx="110375" cy="186425"/>
            </a:xfrm>
            <a:custGeom>
              <a:rect b="b" l="l" r="r" t="t"/>
              <a:pathLst>
                <a:path extrusionOk="0" h="7457" w="4415">
                  <a:moveTo>
                    <a:pt x="1537" y="1"/>
                  </a:moveTo>
                  <a:lnTo>
                    <a:pt x="1668" y="2224"/>
                  </a:lnTo>
                  <a:lnTo>
                    <a:pt x="1" y="5036"/>
                  </a:lnTo>
                  <a:lnTo>
                    <a:pt x="2976" y="7325"/>
                  </a:lnTo>
                  <a:cubicBezTo>
                    <a:pt x="3087" y="7416"/>
                    <a:pt x="3216" y="7457"/>
                    <a:pt x="3344" y="7457"/>
                  </a:cubicBezTo>
                  <a:cubicBezTo>
                    <a:pt x="3632" y="7457"/>
                    <a:pt x="3912" y="7250"/>
                    <a:pt x="3957" y="6933"/>
                  </a:cubicBezTo>
                  <a:lnTo>
                    <a:pt x="4415" y="2224"/>
                  </a:lnTo>
                  <a:lnTo>
                    <a:pt x="3336" y="589"/>
                  </a:lnTo>
                  <a:cubicBezTo>
                    <a:pt x="3074" y="230"/>
                    <a:pt x="2649" y="1"/>
                    <a:pt x="21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36"/>
            <p:cNvSpPr/>
            <p:nvPr/>
          </p:nvSpPr>
          <p:spPr>
            <a:xfrm>
              <a:off x="4555925" y="1753100"/>
              <a:ext cx="30250" cy="25925"/>
            </a:xfrm>
            <a:custGeom>
              <a:rect b="b" l="l" r="r" t="t"/>
              <a:pathLst>
                <a:path extrusionOk="0" h="1037" w="1210">
                  <a:moveTo>
                    <a:pt x="687" y="0"/>
                  </a:moveTo>
                  <a:cubicBezTo>
                    <a:pt x="229" y="0"/>
                    <a:pt x="0" y="556"/>
                    <a:pt x="327" y="883"/>
                  </a:cubicBezTo>
                  <a:cubicBezTo>
                    <a:pt x="433" y="989"/>
                    <a:pt x="564" y="1037"/>
                    <a:pt x="692" y="1037"/>
                  </a:cubicBezTo>
                  <a:cubicBezTo>
                    <a:pt x="957" y="1037"/>
                    <a:pt x="1210" y="832"/>
                    <a:pt x="1210" y="523"/>
                  </a:cubicBezTo>
                  <a:cubicBezTo>
                    <a:pt x="1210" y="229"/>
                    <a:pt x="981" y="0"/>
                    <a:pt x="6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36"/>
            <p:cNvSpPr/>
            <p:nvPr/>
          </p:nvSpPr>
          <p:spPr>
            <a:xfrm>
              <a:off x="4558375" y="1804600"/>
              <a:ext cx="31075" cy="26725"/>
            </a:xfrm>
            <a:custGeom>
              <a:rect b="b" l="l" r="r" t="t"/>
              <a:pathLst>
                <a:path extrusionOk="0" h="1069" w="1243">
                  <a:moveTo>
                    <a:pt x="720" y="0"/>
                  </a:moveTo>
                  <a:cubicBezTo>
                    <a:pt x="229" y="0"/>
                    <a:pt x="0" y="556"/>
                    <a:pt x="327" y="916"/>
                  </a:cubicBezTo>
                  <a:cubicBezTo>
                    <a:pt x="432" y="1021"/>
                    <a:pt x="561" y="1069"/>
                    <a:pt x="689" y="1069"/>
                  </a:cubicBezTo>
                  <a:cubicBezTo>
                    <a:pt x="958" y="1069"/>
                    <a:pt x="1221" y="856"/>
                    <a:pt x="1243" y="523"/>
                  </a:cubicBezTo>
                  <a:cubicBezTo>
                    <a:pt x="1243" y="229"/>
                    <a:pt x="981" y="0"/>
                    <a:pt x="72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36"/>
            <p:cNvSpPr/>
            <p:nvPr/>
          </p:nvSpPr>
          <p:spPr>
            <a:xfrm>
              <a:off x="4458650" y="1989575"/>
              <a:ext cx="265675" cy="182075"/>
            </a:xfrm>
            <a:custGeom>
              <a:rect b="b" l="l" r="r" t="t"/>
              <a:pathLst>
                <a:path extrusionOk="0" h="7283" w="10627">
                  <a:moveTo>
                    <a:pt x="6073" y="0"/>
                  </a:moveTo>
                  <a:cubicBezTo>
                    <a:pt x="1734" y="0"/>
                    <a:pt x="0" y="3097"/>
                    <a:pt x="0" y="3097"/>
                  </a:cubicBezTo>
                  <a:lnTo>
                    <a:pt x="916" y="7054"/>
                  </a:lnTo>
                  <a:lnTo>
                    <a:pt x="7619" y="7283"/>
                  </a:lnTo>
                  <a:lnTo>
                    <a:pt x="10627" y="972"/>
                  </a:lnTo>
                  <a:cubicBezTo>
                    <a:pt x="8866" y="271"/>
                    <a:pt x="7356" y="0"/>
                    <a:pt x="60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36"/>
            <p:cNvSpPr/>
            <p:nvPr/>
          </p:nvSpPr>
          <p:spPr>
            <a:xfrm>
              <a:off x="3942000" y="2066175"/>
              <a:ext cx="539550" cy="281225"/>
            </a:xfrm>
            <a:custGeom>
              <a:rect b="b" l="l" r="r" t="t"/>
              <a:pathLst>
                <a:path extrusionOk="0" h="11249" w="21582">
                  <a:moveTo>
                    <a:pt x="20666" y="1"/>
                  </a:moveTo>
                  <a:lnTo>
                    <a:pt x="1" y="3532"/>
                  </a:lnTo>
                  <a:lnTo>
                    <a:pt x="1211" y="11249"/>
                  </a:lnTo>
                  <a:lnTo>
                    <a:pt x="21582" y="3990"/>
                  </a:lnTo>
                  <a:lnTo>
                    <a:pt x="2066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36"/>
            <p:cNvSpPr/>
            <p:nvPr/>
          </p:nvSpPr>
          <p:spPr>
            <a:xfrm>
              <a:off x="4001675" y="2122575"/>
              <a:ext cx="126725" cy="22100"/>
            </a:xfrm>
            <a:custGeom>
              <a:rect b="b" l="l" r="r" t="t"/>
              <a:pathLst>
                <a:path extrusionOk="0" fill="none" h="884" w="5069">
                  <a:moveTo>
                    <a:pt x="5069" y="1"/>
                  </a:moveTo>
                  <a:lnTo>
                    <a:pt x="1" y="884"/>
                  </a:lnTo>
                </a:path>
              </a:pathLst>
            </a:custGeom>
            <a:noFill/>
            <a:ln cap="rnd" cmpd="sng" w="40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36"/>
            <p:cNvSpPr/>
            <p:nvPr/>
          </p:nvSpPr>
          <p:spPr>
            <a:xfrm>
              <a:off x="4460275" y="1908700"/>
              <a:ext cx="750450" cy="570325"/>
            </a:xfrm>
            <a:custGeom>
              <a:rect b="b" l="l" r="r" t="t"/>
              <a:pathLst>
                <a:path extrusionOk="0" h="22813" w="30018">
                  <a:moveTo>
                    <a:pt x="22858" y="0"/>
                  </a:moveTo>
                  <a:cubicBezTo>
                    <a:pt x="16168" y="0"/>
                    <a:pt x="8502" y="1297"/>
                    <a:pt x="8502" y="1297"/>
                  </a:cubicBezTo>
                  <a:lnTo>
                    <a:pt x="0" y="21275"/>
                  </a:lnTo>
                  <a:lnTo>
                    <a:pt x="1406" y="22812"/>
                  </a:lnTo>
                  <a:lnTo>
                    <a:pt x="30017" y="839"/>
                  </a:lnTo>
                  <a:cubicBezTo>
                    <a:pt x="28197" y="220"/>
                    <a:pt x="25610" y="0"/>
                    <a:pt x="228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36"/>
            <p:cNvSpPr/>
            <p:nvPr/>
          </p:nvSpPr>
          <p:spPr>
            <a:xfrm>
              <a:off x="4880450" y="1929675"/>
              <a:ext cx="330275" cy="495400"/>
            </a:xfrm>
            <a:custGeom>
              <a:rect b="b" l="l" r="r" t="t"/>
              <a:pathLst>
                <a:path extrusionOk="0" h="19816" w="13211">
                  <a:moveTo>
                    <a:pt x="13210" y="0"/>
                  </a:moveTo>
                  <a:lnTo>
                    <a:pt x="9875" y="458"/>
                  </a:lnTo>
                  <a:lnTo>
                    <a:pt x="0" y="19815"/>
                  </a:lnTo>
                  <a:cubicBezTo>
                    <a:pt x="0" y="19815"/>
                    <a:pt x="16" y="19816"/>
                    <a:pt x="45" y="19816"/>
                  </a:cubicBezTo>
                  <a:cubicBezTo>
                    <a:pt x="413" y="19816"/>
                    <a:pt x="2971" y="19731"/>
                    <a:pt x="4153" y="17428"/>
                  </a:cubicBezTo>
                  <a:lnTo>
                    <a:pt x="1321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36"/>
            <p:cNvSpPr/>
            <p:nvPr/>
          </p:nvSpPr>
          <p:spPr>
            <a:xfrm>
              <a:off x="4495425" y="1941100"/>
              <a:ext cx="631925" cy="537925"/>
            </a:xfrm>
            <a:custGeom>
              <a:rect b="b" l="l" r="r" t="t"/>
              <a:pathLst>
                <a:path extrusionOk="0" h="21517" w="25277">
                  <a:moveTo>
                    <a:pt x="25276" y="1"/>
                  </a:moveTo>
                  <a:lnTo>
                    <a:pt x="8273" y="1505"/>
                  </a:lnTo>
                  <a:lnTo>
                    <a:pt x="0" y="21516"/>
                  </a:lnTo>
                  <a:lnTo>
                    <a:pt x="15401" y="19358"/>
                  </a:lnTo>
                  <a:lnTo>
                    <a:pt x="2527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36"/>
            <p:cNvSpPr/>
            <p:nvPr/>
          </p:nvSpPr>
          <p:spPr>
            <a:xfrm>
              <a:off x="4724300" y="2058825"/>
              <a:ext cx="260000" cy="77675"/>
            </a:xfrm>
            <a:custGeom>
              <a:rect b="b" l="l" r="r" t="t"/>
              <a:pathLst>
                <a:path extrusionOk="0" h="3107" w="10400">
                  <a:moveTo>
                    <a:pt x="10399" y="0"/>
                  </a:moveTo>
                  <a:lnTo>
                    <a:pt x="917" y="818"/>
                  </a:lnTo>
                  <a:lnTo>
                    <a:pt x="1" y="3107"/>
                  </a:lnTo>
                  <a:lnTo>
                    <a:pt x="9222" y="2224"/>
                  </a:lnTo>
                  <a:lnTo>
                    <a:pt x="103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36"/>
            <p:cNvSpPr/>
            <p:nvPr/>
          </p:nvSpPr>
          <p:spPr>
            <a:xfrm>
              <a:off x="5016150" y="1699950"/>
              <a:ext cx="194575" cy="229750"/>
            </a:xfrm>
            <a:custGeom>
              <a:rect b="b" l="l" r="r" t="t"/>
              <a:pathLst>
                <a:path extrusionOk="0" h="9190" w="7783">
                  <a:moveTo>
                    <a:pt x="3826" y="1"/>
                  </a:moveTo>
                  <a:lnTo>
                    <a:pt x="0" y="8699"/>
                  </a:lnTo>
                  <a:lnTo>
                    <a:pt x="7782" y="9189"/>
                  </a:lnTo>
                  <a:lnTo>
                    <a:pt x="575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36"/>
            <p:cNvSpPr/>
            <p:nvPr/>
          </p:nvSpPr>
          <p:spPr>
            <a:xfrm>
              <a:off x="4928675" y="2016900"/>
              <a:ext cx="255075" cy="258825"/>
            </a:xfrm>
            <a:custGeom>
              <a:rect b="b" l="l" r="r" t="t"/>
              <a:pathLst>
                <a:path extrusionOk="0" h="10353" w="10203">
                  <a:moveTo>
                    <a:pt x="3239" y="0"/>
                  </a:moveTo>
                  <a:cubicBezTo>
                    <a:pt x="3113" y="0"/>
                    <a:pt x="2986" y="51"/>
                    <a:pt x="2878" y="141"/>
                  </a:cubicBezTo>
                  <a:cubicBezTo>
                    <a:pt x="2682" y="337"/>
                    <a:pt x="2682" y="664"/>
                    <a:pt x="2878" y="893"/>
                  </a:cubicBezTo>
                  <a:lnTo>
                    <a:pt x="5755" y="3607"/>
                  </a:lnTo>
                  <a:lnTo>
                    <a:pt x="1439" y="795"/>
                  </a:lnTo>
                  <a:cubicBezTo>
                    <a:pt x="1318" y="710"/>
                    <a:pt x="1183" y="670"/>
                    <a:pt x="1052" y="670"/>
                  </a:cubicBezTo>
                  <a:cubicBezTo>
                    <a:pt x="829" y="670"/>
                    <a:pt x="615" y="785"/>
                    <a:pt x="491" y="991"/>
                  </a:cubicBezTo>
                  <a:cubicBezTo>
                    <a:pt x="295" y="1285"/>
                    <a:pt x="360" y="1677"/>
                    <a:pt x="655" y="1906"/>
                  </a:cubicBezTo>
                  <a:lnTo>
                    <a:pt x="4644" y="5013"/>
                  </a:lnTo>
                  <a:lnTo>
                    <a:pt x="1047" y="3181"/>
                  </a:lnTo>
                  <a:cubicBezTo>
                    <a:pt x="958" y="3132"/>
                    <a:pt x="862" y="3109"/>
                    <a:pt x="769" y="3109"/>
                  </a:cubicBezTo>
                  <a:cubicBezTo>
                    <a:pt x="555" y="3109"/>
                    <a:pt x="353" y="3228"/>
                    <a:pt x="262" y="3410"/>
                  </a:cubicBezTo>
                  <a:cubicBezTo>
                    <a:pt x="131" y="3672"/>
                    <a:pt x="229" y="3966"/>
                    <a:pt x="458" y="4130"/>
                  </a:cubicBezTo>
                  <a:lnTo>
                    <a:pt x="4088" y="6811"/>
                  </a:lnTo>
                  <a:lnTo>
                    <a:pt x="982" y="5307"/>
                  </a:lnTo>
                  <a:cubicBezTo>
                    <a:pt x="896" y="5269"/>
                    <a:pt x="804" y="5250"/>
                    <a:pt x="714" y="5250"/>
                  </a:cubicBezTo>
                  <a:cubicBezTo>
                    <a:pt x="494" y="5250"/>
                    <a:pt x="280" y="5360"/>
                    <a:pt x="164" y="5568"/>
                  </a:cubicBezTo>
                  <a:cubicBezTo>
                    <a:pt x="1" y="5863"/>
                    <a:pt x="99" y="6190"/>
                    <a:pt x="328" y="6386"/>
                  </a:cubicBezTo>
                  <a:lnTo>
                    <a:pt x="4546" y="9427"/>
                  </a:lnTo>
                  <a:lnTo>
                    <a:pt x="4088" y="10310"/>
                  </a:lnTo>
                  <a:cubicBezTo>
                    <a:pt x="4088" y="10310"/>
                    <a:pt x="4260" y="10352"/>
                    <a:pt x="4550" y="10352"/>
                  </a:cubicBezTo>
                  <a:cubicBezTo>
                    <a:pt x="5310" y="10352"/>
                    <a:pt x="6877" y="10061"/>
                    <a:pt x="8273" y="7955"/>
                  </a:cubicBezTo>
                  <a:cubicBezTo>
                    <a:pt x="10202" y="5013"/>
                    <a:pt x="8339" y="3476"/>
                    <a:pt x="8339" y="3476"/>
                  </a:cubicBezTo>
                  <a:lnTo>
                    <a:pt x="3532" y="108"/>
                  </a:lnTo>
                  <a:cubicBezTo>
                    <a:pt x="3444" y="34"/>
                    <a:pt x="3342" y="0"/>
                    <a:pt x="32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36"/>
            <p:cNvSpPr/>
            <p:nvPr/>
          </p:nvSpPr>
          <p:spPr>
            <a:xfrm>
              <a:off x="4663900" y="1223450"/>
              <a:ext cx="136450" cy="123725"/>
            </a:xfrm>
            <a:custGeom>
              <a:rect b="b" l="l" r="r" t="t"/>
              <a:pathLst>
                <a:path extrusionOk="0" h="4949" w="5458">
                  <a:moveTo>
                    <a:pt x="2606" y="1"/>
                  </a:moveTo>
                  <a:cubicBezTo>
                    <a:pt x="1743" y="1"/>
                    <a:pt x="1136" y="802"/>
                    <a:pt x="717" y="1665"/>
                  </a:cubicBezTo>
                  <a:cubicBezTo>
                    <a:pt x="324" y="2417"/>
                    <a:pt x="95" y="3235"/>
                    <a:pt x="30" y="4052"/>
                  </a:cubicBezTo>
                  <a:cubicBezTo>
                    <a:pt x="0" y="4527"/>
                    <a:pt x="483" y="4949"/>
                    <a:pt x="1037" y="4949"/>
                  </a:cubicBezTo>
                  <a:cubicBezTo>
                    <a:pt x="1093" y="4949"/>
                    <a:pt x="1150" y="4944"/>
                    <a:pt x="1207" y="4935"/>
                  </a:cubicBezTo>
                  <a:cubicBezTo>
                    <a:pt x="3398" y="4641"/>
                    <a:pt x="5458" y="1142"/>
                    <a:pt x="3300" y="161"/>
                  </a:cubicBezTo>
                  <a:cubicBezTo>
                    <a:pt x="3052" y="50"/>
                    <a:pt x="2821" y="1"/>
                    <a:pt x="260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36"/>
            <p:cNvSpPr/>
            <p:nvPr/>
          </p:nvSpPr>
          <p:spPr>
            <a:xfrm>
              <a:off x="4721050" y="1317575"/>
              <a:ext cx="32725" cy="29575"/>
            </a:xfrm>
            <a:custGeom>
              <a:rect b="b" l="l" r="r" t="t"/>
              <a:pathLst>
                <a:path extrusionOk="0" h="1183" w="1309">
                  <a:moveTo>
                    <a:pt x="679" y="0"/>
                  </a:moveTo>
                  <a:cubicBezTo>
                    <a:pt x="627" y="0"/>
                    <a:pt x="575" y="9"/>
                    <a:pt x="523" y="26"/>
                  </a:cubicBezTo>
                  <a:cubicBezTo>
                    <a:pt x="196" y="91"/>
                    <a:pt x="0" y="418"/>
                    <a:pt x="66" y="712"/>
                  </a:cubicBezTo>
                  <a:cubicBezTo>
                    <a:pt x="151" y="997"/>
                    <a:pt x="385" y="1183"/>
                    <a:pt x="660" y="1183"/>
                  </a:cubicBezTo>
                  <a:cubicBezTo>
                    <a:pt x="701" y="1183"/>
                    <a:pt x="743" y="1179"/>
                    <a:pt x="785" y="1170"/>
                  </a:cubicBezTo>
                  <a:cubicBezTo>
                    <a:pt x="1112" y="1072"/>
                    <a:pt x="1308" y="778"/>
                    <a:pt x="1210" y="451"/>
                  </a:cubicBezTo>
                  <a:cubicBezTo>
                    <a:pt x="1156" y="181"/>
                    <a:pt x="924" y="0"/>
                    <a:pt x="6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36"/>
            <p:cNvSpPr/>
            <p:nvPr/>
          </p:nvSpPr>
          <p:spPr>
            <a:xfrm>
              <a:off x="4190525" y="1232375"/>
              <a:ext cx="295925" cy="269575"/>
            </a:xfrm>
            <a:custGeom>
              <a:rect b="b" l="l" r="r" t="t"/>
              <a:pathLst>
                <a:path extrusionOk="0" h="10783" w="11837">
                  <a:moveTo>
                    <a:pt x="5923" y="1"/>
                  </a:moveTo>
                  <a:cubicBezTo>
                    <a:pt x="4545" y="1"/>
                    <a:pt x="3172" y="524"/>
                    <a:pt x="2125" y="1570"/>
                  </a:cubicBezTo>
                  <a:cubicBezTo>
                    <a:pt x="0" y="3695"/>
                    <a:pt x="0" y="7096"/>
                    <a:pt x="2125" y="9189"/>
                  </a:cubicBezTo>
                  <a:cubicBezTo>
                    <a:pt x="3172" y="10251"/>
                    <a:pt x="4545" y="10783"/>
                    <a:pt x="5923" y="10783"/>
                  </a:cubicBezTo>
                  <a:cubicBezTo>
                    <a:pt x="7300" y="10783"/>
                    <a:pt x="8681" y="10251"/>
                    <a:pt x="9744" y="9189"/>
                  </a:cubicBezTo>
                  <a:cubicBezTo>
                    <a:pt x="11837" y="7096"/>
                    <a:pt x="11837" y="3695"/>
                    <a:pt x="9744" y="1570"/>
                  </a:cubicBezTo>
                  <a:cubicBezTo>
                    <a:pt x="8681" y="524"/>
                    <a:pt x="7300" y="1"/>
                    <a:pt x="59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36"/>
            <p:cNvSpPr/>
            <p:nvPr/>
          </p:nvSpPr>
          <p:spPr>
            <a:xfrm>
              <a:off x="4247725" y="1014275"/>
              <a:ext cx="124300" cy="250000"/>
            </a:xfrm>
            <a:custGeom>
              <a:rect b="b" l="l" r="r" t="t"/>
              <a:pathLst>
                <a:path extrusionOk="0" h="10000" w="4972">
                  <a:moveTo>
                    <a:pt x="4231" y="0"/>
                  </a:moveTo>
                  <a:cubicBezTo>
                    <a:pt x="3608" y="0"/>
                    <a:pt x="2665" y="296"/>
                    <a:pt x="1701" y="1694"/>
                  </a:cubicBezTo>
                  <a:cubicBezTo>
                    <a:pt x="1" y="4081"/>
                    <a:pt x="295" y="9084"/>
                    <a:pt x="3696" y="10000"/>
                  </a:cubicBezTo>
                  <a:lnTo>
                    <a:pt x="4971" y="158"/>
                  </a:lnTo>
                  <a:cubicBezTo>
                    <a:pt x="4971" y="158"/>
                    <a:pt x="4686" y="0"/>
                    <a:pt x="4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36"/>
            <p:cNvSpPr/>
            <p:nvPr/>
          </p:nvSpPr>
          <p:spPr>
            <a:xfrm>
              <a:off x="4372000" y="921850"/>
              <a:ext cx="490475" cy="268850"/>
            </a:xfrm>
            <a:custGeom>
              <a:rect b="b" l="l" r="r" t="t"/>
              <a:pathLst>
                <a:path extrusionOk="0" h="10754" w="19619">
                  <a:moveTo>
                    <a:pt x="6155" y="0"/>
                  </a:moveTo>
                  <a:cubicBezTo>
                    <a:pt x="755" y="0"/>
                    <a:pt x="0" y="3855"/>
                    <a:pt x="0" y="3855"/>
                  </a:cubicBezTo>
                  <a:lnTo>
                    <a:pt x="14747" y="10754"/>
                  </a:lnTo>
                  <a:cubicBezTo>
                    <a:pt x="19619" y="4116"/>
                    <a:pt x="15009" y="1075"/>
                    <a:pt x="7946" y="127"/>
                  </a:cubicBezTo>
                  <a:cubicBezTo>
                    <a:pt x="7299" y="40"/>
                    <a:pt x="6703" y="0"/>
                    <a:pt x="61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36"/>
            <p:cNvSpPr/>
            <p:nvPr/>
          </p:nvSpPr>
          <p:spPr>
            <a:xfrm>
              <a:off x="4306600" y="956850"/>
              <a:ext cx="432450" cy="410450"/>
            </a:xfrm>
            <a:custGeom>
              <a:rect b="b" l="l" r="r" t="t"/>
              <a:pathLst>
                <a:path extrusionOk="0" h="16418" w="17298">
                  <a:moveTo>
                    <a:pt x="8987" y="0"/>
                  </a:moveTo>
                  <a:cubicBezTo>
                    <a:pt x="8924" y="0"/>
                    <a:pt x="8860" y="1"/>
                    <a:pt x="8796" y="2"/>
                  </a:cubicBezTo>
                  <a:cubicBezTo>
                    <a:pt x="3924" y="68"/>
                    <a:pt x="0" y="3795"/>
                    <a:pt x="66" y="8340"/>
                  </a:cubicBezTo>
                  <a:cubicBezTo>
                    <a:pt x="130" y="12813"/>
                    <a:pt x="4082" y="16418"/>
                    <a:pt x="8895" y="16418"/>
                  </a:cubicBezTo>
                  <a:cubicBezTo>
                    <a:pt x="8938" y="16418"/>
                    <a:pt x="8982" y="16417"/>
                    <a:pt x="9025" y="16417"/>
                  </a:cubicBezTo>
                  <a:cubicBezTo>
                    <a:pt x="13897" y="16351"/>
                    <a:pt x="17298" y="12624"/>
                    <a:pt x="17232" y="8079"/>
                  </a:cubicBezTo>
                  <a:cubicBezTo>
                    <a:pt x="17168" y="3625"/>
                    <a:pt x="13759" y="0"/>
                    <a:pt x="89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36"/>
            <p:cNvSpPr/>
            <p:nvPr/>
          </p:nvSpPr>
          <p:spPr>
            <a:xfrm>
              <a:off x="4442300" y="1326375"/>
              <a:ext cx="173325" cy="383425"/>
            </a:xfrm>
            <a:custGeom>
              <a:rect b="b" l="l" r="r" t="t"/>
              <a:pathLst>
                <a:path extrusionOk="0" h="15337" w="6933">
                  <a:moveTo>
                    <a:pt x="1831" y="1"/>
                  </a:moveTo>
                  <a:lnTo>
                    <a:pt x="0" y="12099"/>
                  </a:lnTo>
                  <a:lnTo>
                    <a:pt x="5232" y="15336"/>
                  </a:lnTo>
                  <a:lnTo>
                    <a:pt x="6932" y="12524"/>
                  </a:lnTo>
                  <a:lnTo>
                    <a:pt x="6376" y="1341"/>
                  </a:lnTo>
                  <a:lnTo>
                    <a:pt x="183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36"/>
            <p:cNvSpPr/>
            <p:nvPr/>
          </p:nvSpPr>
          <p:spPr>
            <a:xfrm>
              <a:off x="4496250" y="1381150"/>
              <a:ext cx="113650" cy="152900"/>
            </a:xfrm>
            <a:custGeom>
              <a:rect b="b" l="l" r="r" t="t"/>
              <a:pathLst>
                <a:path extrusionOk="0" h="6116" w="4546">
                  <a:moveTo>
                    <a:pt x="4251" y="1"/>
                  </a:moveTo>
                  <a:lnTo>
                    <a:pt x="0" y="1799"/>
                  </a:lnTo>
                  <a:lnTo>
                    <a:pt x="4545" y="6115"/>
                  </a:lnTo>
                  <a:lnTo>
                    <a:pt x="4251" y="1"/>
                  </a:lnTo>
                  <a:close/>
                </a:path>
              </a:pathLst>
            </a:custGeom>
            <a:solidFill>
              <a:srgbClr val="B9553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36"/>
            <p:cNvSpPr/>
            <p:nvPr/>
          </p:nvSpPr>
          <p:spPr>
            <a:xfrm>
              <a:off x="4313950" y="993125"/>
              <a:ext cx="437375" cy="466075"/>
            </a:xfrm>
            <a:custGeom>
              <a:rect b="b" l="l" r="r" t="t"/>
              <a:pathLst>
                <a:path extrusionOk="0" h="18643" w="17495">
                  <a:moveTo>
                    <a:pt x="9954" y="0"/>
                  </a:moveTo>
                  <a:cubicBezTo>
                    <a:pt x="9003" y="0"/>
                    <a:pt x="8053" y="134"/>
                    <a:pt x="7129" y="415"/>
                  </a:cubicBezTo>
                  <a:cubicBezTo>
                    <a:pt x="0" y="2475"/>
                    <a:pt x="3303" y="9930"/>
                    <a:pt x="3303" y="9930"/>
                  </a:cubicBezTo>
                  <a:lnTo>
                    <a:pt x="4513" y="13265"/>
                  </a:lnTo>
                  <a:cubicBezTo>
                    <a:pt x="4807" y="14475"/>
                    <a:pt x="5821" y="16601"/>
                    <a:pt x="6867" y="17189"/>
                  </a:cubicBezTo>
                  <a:cubicBezTo>
                    <a:pt x="8549" y="18130"/>
                    <a:pt x="9851" y="18642"/>
                    <a:pt x="11149" y="18642"/>
                  </a:cubicBezTo>
                  <a:cubicBezTo>
                    <a:pt x="11970" y="18642"/>
                    <a:pt x="12789" y="18437"/>
                    <a:pt x="13701" y="18007"/>
                  </a:cubicBezTo>
                  <a:cubicBezTo>
                    <a:pt x="16775" y="16535"/>
                    <a:pt x="17494" y="11859"/>
                    <a:pt x="16840" y="5581"/>
                  </a:cubicBezTo>
                  <a:cubicBezTo>
                    <a:pt x="16448" y="1821"/>
                    <a:pt x="13799" y="579"/>
                    <a:pt x="11739" y="153"/>
                  </a:cubicBezTo>
                  <a:cubicBezTo>
                    <a:pt x="11147" y="53"/>
                    <a:pt x="10550" y="0"/>
                    <a:pt x="99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36"/>
            <p:cNvSpPr/>
            <p:nvPr/>
          </p:nvSpPr>
          <p:spPr>
            <a:xfrm>
              <a:off x="4646650" y="1279800"/>
              <a:ext cx="22100" cy="53975"/>
            </a:xfrm>
            <a:custGeom>
              <a:rect b="b" l="l" r="r" t="t"/>
              <a:pathLst>
                <a:path extrusionOk="0" fill="none" h="2159" w="884">
                  <a:moveTo>
                    <a:pt x="1" y="0"/>
                  </a:moveTo>
                  <a:lnTo>
                    <a:pt x="884" y="1570"/>
                  </a:lnTo>
                  <a:lnTo>
                    <a:pt x="131" y="2158"/>
                  </a:lnTo>
                </a:path>
              </a:pathLst>
            </a:custGeom>
            <a:noFill/>
            <a:ln cap="rnd" cmpd="sng" w="40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36"/>
            <p:cNvSpPr/>
            <p:nvPr/>
          </p:nvSpPr>
          <p:spPr>
            <a:xfrm>
              <a:off x="4661375" y="1132150"/>
              <a:ext cx="83400" cy="37125"/>
            </a:xfrm>
            <a:custGeom>
              <a:rect b="b" l="l" r="r" t="t"/>
              <a:pathLst>
                <a:path extrusionOk="0" h="1485" w="3336">
                  <a:moveTo>
                    <a:pt x="1247" y="0"/>
                  </a:moveTo>
                  <a:cubicBezTo>
                    <a:pt x="412" y="0"/>
                    <a:pt x="229" y="445"/>
                    <a:pt x="229" y="445"/>
                  </a:cubicBezTo>
                  <a:cubicBezTo>
                    <a:pt x="229" y="445"/>
                    <a:pt x="0" y="1067"/>
                    <a:pt x="948" y="1197"/>
                  </a:cubicBezTo>
                  <a:cubicBezTo>
                    <a:pt x="1504" y="1230"/>
                    <a:pt x="2028" y="1296"/>
                    <a:pt x="2583" y="1459"/>
                  </a:cubicBezTo>
                  <a:cubicBezTo>
                    <a:pt x="2643" y="1476"/>
                    <a:pt x="2702" y="1484"/>
                    <a:pt x="2760" y="1484"/>
                  </a:cubicBezTo>
                  <a:cubicBezTo>
                    <a:pt x="2926" y="1484"/>
                    <a:pt x="3083" y="1417"/>
                    <a:pt x="3205" y="1296"/>
                  </a:cubicBezTo>
                  <a:cubicBezTo>
                    <a:pt x="3335" y="1165"/>
                    <a:pt x="3335" y="969"/>
                    <a:pt x="3205" y="838"/>
                  </a:cubicBezTo>
                  <a:cubicBezTo>
                    <a:pt x="2780" y="380"/>
                    <a:pt x="2224" y="86"/>
                    <a:pt x="1570" y="20"/>
                  </a:cubicBezTo>
                  <a:cubicBezTo>
                    <a:pt x="1453" y="7"/>
                    <a:pt x="1345" y="0"/>
                    <a:pt x="12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36"/>
            <p:cNvSpPr/>
            <p:nvPr/>
          </p:nvSpPr>
          <p:spPr>
            <a:xfrm>
              <a:off x="4472525" y="1132150"/>
              <a:ext cx="130825" cy="44150"/>
            </a:xfrm>
            <a:custGeom>
              <a:rect b="b" l="l" r="r" t="t"/>
              <a:pathLst>
                <a:path extrusionOk="0" h="1766" w="5233">
                  <a:moveTo>
                    <a:pt x="3473" y="0"/>
                  </a:moveTo>
                  <a:cubicBezTo>
                    <a:pt x="3332" y="0"/>
                    <a:pt x="3178" y="7"/>
                    <a:pt x="3009" y="20"/>
                  </a:cubicBezTo>
                  <a:cubicBezTo>
                    <a:pt x="1996" y="151"/>
                    <a:pt x="1015" y="544"/>
                    <a:pt x="164" y="1132"/>
                  </a:cubicBezTo>
                  <a:cubicBezTo>
                    <a:pt x="1" y="1230"/>
                    <a:pt x="1" y="1459"/>
                    <a:pt x="164" y="1557"/>
                  </a:cubicBezTo>
                  <a:cubicBezTo>
                    <a:pt x="322" y="1693"/>
                    <a:pt x="527" y="1766"/>
                    <a:pt x="747" y="1766"/>
                  </a:cubicBezTo>
                  <a:cubicBezTo>
                    <a:pt x="845" y="1766"/>
                    <a:pt x="946" y="1751"/>
                    <a:pt x="1047" y="1721"/>
                  </a:cubicBezTo>
                  <a:cubicBezTo>
                    <a:pt x="1963" y="1492"/>
                    <a:pt x="2911" y="1296"/>
                    <a:pt x="3859" y="1165"/>
                  </a:cubicBezTo>
                  <a:cubicBezTo>
                    <a:pt x="5233" y="1034"/>
                    <a:pt x="4906" y="445"/>
                    <a:pt x="4906" y="445"/>
                  </a:cubicBezTo>
                  <a:cubicBezTo>
                    <a:pt x="4906" y="445"/>
                    <a:pt x="4670" y="0"/>
                    <a:pt x="34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36"/>
            <p:cNvSpPr/>
            <p:nvPr/>
          </p:nvSpPr>
          <p:spPr>
            <a:xfrm>
              <a:off x="4505225" y="1225200"/>
              <a:ext cx="98125" cy="47050"/>
            </a:xfrm>
            <a:custGeom>
              <a:rect b="b" l="l" r="r" t="t"/>
              <a:pathLst>
                <a:path extrusionOk="0" h="1882" w="3925">
                  <a:moveTo>
                    <a:pt x="2113" y="1"/>
                  </a:moveTo>
                  <a:cubicBezTo>
                    <a:pt x="1572" y="1"/>
                    <a:pt x="881" y="182"/>
                    <a:pt x="1" y="680"/>
                  </a:cubicBezTo>
                  <a:cubicBezTo>
                    <a:pt x="1" y="680"/>
                    <a:pt x="761" y="1882"/>
                    <a:pt x="2164" y="1882"/>
                  </a:cubicBezTo>
                  <a:cubicBezTo>
                    <a:pt x="2669" y="1882"/>
                    <a:pt x="3258" y="1726"/>
                    <a:pt x="3925" y="1301"/>
                  </a:cubicBezTo>
                  <a:cubicBezTo>
                    <a:pt x="3925" y="1301"/>
                    <a:pt x="3561" y="1"/>
                    <a:pt x="21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36"/>
            <p:cNvSpPr/>
            <p:nvPr/>
          </p:nvSpPr>
          <p:spPr>
            <a:xfrm>
              <a:off x="4524850" y="1224025"/>
              <a:ext cx="60650" cy="50700"/>
            </a:xfrm>
            <a:custGeom>
              <a:rect b="b" l="l" r="r" t="t"/>
              <a:pathLst>
                <a:path extrusionOk="0" h="2028" w="2426">
                  <a:moveTo>
                    <a:pt x="1332" y="0"/>
                  </a:moveTo>
                  <a:cubicBezTo>
                    <a:pt x="1292" y="0"/>
                    <a:pt x="1251" y="3"/>
                    <a:pt x="1210" y="8"/>
                  </a:cubicBezTo>
                  <a:cubicBezTo>
                    <a:pt x="328" y="106"/>
                    <a:pt x="1" y="1250"/>
                    <a:pt x="720" y="1806"/>
                  </a:cubicBezTo>
                  <a:cubicBezTo>
                    <a:pt x="918" y="1959"/>
                    <a:pt x="1139" y="2028"/>
                    <a:pt x="1353" y="2028"/>
                  </a:cubicBezTo>
                  <a:cubicBezTo>
                    <a:pt x="1914" y="2028"/>
                    <a:pt x="2426" y="1554"/>
                    <a:pt x="2355" y="890"/>
                  </a:cubicBezTo>
                  <a:cubicBezTo>
                    <a:pt x="2294" y="375"/>
                    <a:pt x="1840" y="0"/>
                    <a:pt x="13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36"/>
            <p:cNvSpPr/>
            <p:nvPr/>
          </p:nvSpPr>
          <p:spPr>
            <a:xfrm>
              <a:off x="4502775" y="1222575"/>
              <a:ext cx="103025" cy="36200"/>
            </a:xfrm>
            <a:custGeom>
              <a:rect b="b" l="l" r="r" t="t"/>
              <a:pathLst>
                <a:path extrusionOk="0" h="1448" w="4121">
                  <a:moveTo>
                    <a:pt x="2224" y="0"/>
                  </a:moveTo>
                  <a:cubicBezTo>
                    <a:pt x="1832" y="0"/>
                    <a:pt x="1439" y="66"/>
                    <a:pt x="1080" y="196"/>
                  </a:cubicBezTo>
                  <a:cubicBezTo>
                    <a:pt x="720" y="294"/>
                    <a:pt x="360" y="491"/>
                    <a:pt x="66" y="719"/>
                  </a:cubicBezTo>
                  <a:cubicBezTo>
                    <a:pt x="33" y="752"/>
                    <a:pt x="1" y="785"/>
                    <a:pt x="33" y="818"/>
                  </a:cubicBezTo>
                  <a:cubicBezTo>
                    <a:pt x="50" y="834"/>
                    <a:pt x="74" y="842"/>
                    <a:pt x="99" y="842"/>
                  </a:cubicBezTo>
                  <a:cubicBezTo>
                    <a:pt x="123" y="842"/>
                    <a:pt x="148" y="834"/>
                    <a:pt x="164" y="818"/>
                  </a:cubicBezTo>
                  <a:cubicBezTo>
                    <a:pt x="459" y="621"/>
                    <a:pt x="786" y="458"/>
                    <a:pt x="1145" y="360"/>
                  </a:cubicBezTo>
                  <a:cubicBezTo>
                    <a:pt x="1472" y="229"/>
                    <a:pt x="1865" y="196"/>
                    <a:pt x="2224" y="196"/>
                  </a:cubicBezTo>
                  <a:cubicBezTo>
                    <a:pt x="2584" y="196"/>
                    <a:pt x="2911" y="294"/>
                    <a:pt x="3238" y="491"/>
                  </a:cubicBezTo>
                  <a:cubicBezTo>
                    <a:pt x="3532" y="687"/>
                    <a:pt x="3728" y="981"/>
                    <a:pt x="3794" y="1308"/>
                  </a:cubicBezTo>
                  <a:lnTo>
                    <a:pt x="3794" y="1341"/>
                  </a:lnTo>
                  <a:cubicBezTo>
                    <a:pt x="3820" y="1394"/>
                    <a:pt x="3869" y="1448"/>
                    <a:pt x="3939" y="1448"/>
                  </a:cubicBezTo>
                  <a:cubicBezTo>
                    <a:pt x="3955" y="1448"/>
                    <a:pt x="3972" y="1445"/>
                    <a:pt x="3990" y="1439"/>
                  </a:cubicBezTo>
                  <a:cubicBezTo>
                    <a:pt x="4055" y="1439"/>
                    <a:pt x="4121" y="1341"/>
                    <a:pt x="4088" y="1275"/>
                  </a:cubicBezTo>
                  <a:cubicBezTo>
                    <a:pt x="3990" y="850"/>
                    <a:pt x="3728" y="491"/>
                    <a:pt x="3369" y="294"/>
                  </a:cubicBezTo>
                  <a:cubicBezTo>
                    <a:pt x="3009" y="98"/>
                    <a:pt x="2617" y="0"/>
                    <a:pt x="22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36"/>
            <p:cNvSpPr/>
            <p:nvPr/>
          </p:nvSpPr>
          <p:spPr>
            <a:xfrm>
              <a:off x="4664650" y="1221600"/>
              <a:ext cx="68675" cy="47625"/>
            </a:xfrm>
            <a:custGeom>
              <a:rect b="b" l="l" r="r" t="t"/>
              <a:pathLst>
                <a:path extrusionOk="0" h="1905" w="2747">
                  <a:moveTo>
                    <a:pt x="1559" y="0"/>
                  </a:moveTo>
                  <a:cubicBezTo>
                    <a:pt x="533" y="0"/>
                    <a:pt x="0" y="1380"/>
                    <a:pt x="0" y="1380"/>
                  </a:cubicBezTo>
                  <a:cubicBezTo>
                    <a:pt x="430" y="1761"/>
                    <a:pt x="816" y="1905"/>
                    <a:pt x="1153" y="1905"/>
                  </a:cubicBezTo>
                  <a:cubicBezTo>
                    <a:pt x="2174" y="1905"/>
                    <a:pt x="2747" y="587"/>
                    <a:pt x="2747" y="562"/>
                  </a:cubicBezTo>
                  <a:cubicBezTo>
                    <a:pt x="2297" y="154"/>
                    <a:pt x="1901" y="0"/>
                    <a:pt x="15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36"/>
            <p:cNvSpPr/>
            <p:nvPr/>
          </p:nvSpPr>
          <p:spPr>
            <a:xfrm>
              <a:off x="4676650" y="1228350"/>
              <a:ext cx="47450" cy="34450"/>
            </a:xfrm>
            <a:custGeom>
              <a:rect b="b" l="l" r="r" t="t"/>
              <a:pathLst>
                <a:path extrusionOk="0" h="1378" w="1898">
                  <a:moveTo>
                    <a:pt x="865" y="1"/>
                  </a:moveTo>
                  <a:cubicBezTo>
                    <a:pt x="498" y="1"/>
                    <a:pt x="164" y="179"/>
                    <a:pt x="207" y="587"/>
                  </a:cubicBezTo>
                  <a:cubicBezTo>
                    <a:pt x="1" y="1073"/>
                    <a:pt x="544" y="1377"/>
                    <a:pt x="1035" y="1377"/>
                  </a:cubicBezTo>
                  <a:cubicBezTo>
                    <a:pt x="1402" y="1377"/>
                    <a:pt x="1739" y="1207"/>
                    <a:pt x="1711" y="815"/>
                  </a:cubicBezTo>
                  <a:cubicBezTo>
                    <a:pt x="1897" y="313"/>
                    <a:pt x="1351" y="1"/>
                    <a:pt x="8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36"/>
            <p:cNvSpPr/>
            <p:nvPr/>
          </p:nvSpPr>
          <p:spPr>
            <a:xfrm>
              <a:off x="4663000" y="1219500"/>
              <a:ext cx="73600" cy="36925"/>
            </a:xfrm>
            <a:custGeom>
              <a:rect b="b" l="l" r="r" t="t"/>
              <a:pathLst>
                <a:path extrusionOk="0" h="1477" w="2944">
                  <a:moveTo>
                    <a:pt x="1762" y="1"/>
                  </a:moveTo>
                  <a:cubicBezTo>
                    <a:pt x="1693" y="1"/>
                    <a:pt x="1619" y="9"/>
                    <a:pt x="1537" y="25"/>
                  </a:cubicBezTo>
                  <a:cubicBezTo>
                    <a:pt x="1374" y="58"/>
                    <a:pt x="1210" y="123"/>
                    <a:pt x="1047" y="189"/>
                  </a:cubicBezTo>
                  <a:cubicBezTo>
                    <a:pt x="916" y="254"/>
                    <a:pt x="753" y="352"/>
                    <a:pt x="622" y="483"/>
                  </a:cubicBezTo>
                  <a:cubicBezTo>
                    <a:pt x="491" y="581"/>
                    <a:pt x="393" y="712"/>
                    <a:pt x="295" y="842"/>
                  </a:cubicBezTo>
                  <a:cubicBezTo>
                    <a:pt x="164" y="973"/>
                    <a:pt x="99" y="1137"/>
                    <a:pt x="33" y="1300"/>
                  </a:cubicBezTo>
                  <a:cubicBezTo>
                    <a:pt x="1" y="1366"/>
                    <a:pt x="33" y="1431"/>
                    <a:pt x="99" y="1464"/>
                  </a:cubicBezTo>
                  <a:cubicBezTo>
                    <a:pt x="116" y="1473"/>
                    <a:pt x="134" y="1477"/>
                    <a:pt x="151" y="1477"/>
                  </a:cubicBezTo>
                  <a:cubicBezTo>
                    <a:pt x="197" y="1477"/>
                    <a:pt x="238" y="1446"/>
                    <a:pt x="262" y="1398"/>
                  </a:cubicBezTo>
                  <a:cubicBezTo>
                    <a:pt x="360" y="1104"/>
                    <a:pt x="557" y="842"/>
                    <a:pt x="753" y="646"/>
                  </a:cubicBezTo>
                  <a:cubicBezTo>
                    <a:pt x="883" y="516"/>
                    <a:pt x="1014" y="450"/>
                    <a:pt x="1145" y="352"/>
                  </a:cubicBezTo>
                  <a:cubicBezTo>
                    <a:pt x="1276" y="287"/>
                    <a:pt x="1439" y="254"/>
                    <a:pt x="1570" y="221"/>
                  </a:cubicBezTo>
                  <a:cubicBezTo>
                    <a:pt x="1658" y="196"/>
                    <a:pt x="1745" y="186"/>
                    <a:pt x="1832" y="186"/>
                  </a:cubicBezTo>
                  <a:cubicBezTo>
                    <a:pt x="1974" y="186"/>
                    <a:pt x="2115" y="214"/>
                    <a:pt x="2257" y="254"/>
                  </a:cubicBezTo>
                  <a:cubicBezTo>
                    <a:pt x="2453" y="352"/>
                    <a:pt x="2649" y="516"/>
                    <a:pt x="2780" y="712"/>
                  </a:cubicBezTo>
                  <a:cubicBezTo>
                    <a:pt x="2780" y="761"/>
                    <a:pt x="2813" y="785"/>
                    <a:pt x="2845" y="785"/>
                  </a:cubicBezTo>
                  <a:cubicBezTo>
                    <a:pt x="2878" y="785"/>
                    <a:pt x="2911" y="761"/>
                    <a:pt x="2911" y="712"/>
                  </a:cubicBezTo>
                  <a:cubicBezTo>
                    <a:pt x="2943" y="679"/>
                    <a:pt x="2943" y="646"/>
                    <a:pt x="2911" y="614"/>
                  </a:cubicBezTo>
                  <a:cubicBezTo>
                    <a:pt x="2780" y="417"/>
                    <a:pt x="2584" y="221"/>
                    <a:pt x="2355" y="123"/>
                  </a:cubicBezTo>
                  <a:cubicBezTo>
                    <a:pt x="2224" y="58"/>
                    <a:pt x="2093" y="25"/>
                    <a:pt x="1963" y="25"/>
                  </a:cubicBezTo>
                  <a:cubicBezTo>
                    <a:pt x="1897" y="9"/>
                    <a:pt x="1832" y="1"/>
                    <a:pt x="17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36"/>
            <p:cNvSpPr/>
            <p:nvPr/>
          </p:nvSpPr>
          <p:spPr>
            <a:xfrm>
              <a:off x="4579625" y="1359075"/>
              <a:ext cx="85850" cy="31975"/>
            </a:xfrm>
            <a:custGeom>
              <a:rect b="b" l="l" r="r" t="t"/>
              <a:pathLst>
                <a:path extrusionOk="0" h="1279" w="3434">
                  <a:moveTo>
                    <a:pt x="0" y="1"/>
                  </a:moveTo>
                  <a:lnTo>
                    <a:pt x="0" y="1"/>
                  </a:lnTo>
                  <a:cubicBezTo>
                    <a:pt x="425" y="753"/>
                    <a:pt x="1210" y="1211"/>
                    <a:pt x="2093" y="1276"/>
                  </a:cubicBezTo>
                  <a:cubicBezTo>
                    <a:pt x="2118" y="1277"/>
                    <a:pt x="2143" y="1278"/>
                    <a:pt x="2167" y="1278"/>
                  </a:cubicBezTo>
                  <a:cubicBezTo>
                    <a:pt x="2730" y="1278"/>
                    <a:pt x="3277" y="924"/>
                    <a:pt x="3434" y="36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36"/>
            <p:cNvSpPr/>
            <p:nvPr/>
          </p:nvSpPr>
          <p:spPr>
            <a:xfrm>
              <a:off x="4583700" y="1355100"/>
              <a:ext cx="80150" cy="14225"/>
            </a:xfrm>
            <a:custGeom>
              <a:rect b="b" l="l" r="r" t="t"/>
              <a:pathLst>
                <a:path extrusionOk="0" h="569" w="3206">
                  <a:moveTo>
                    <a:pt x="1771" y="0"/>
                  </a:moveTo>
                  <a:cubicBezTo>
                    <a:pt x="917" y="0"/>
                    <a:pt x="1" y="160"/>
                    <a:pt x="1" y="160"/>
                  </a:cubicBezTo>
                  <a:cubicBezTo>
                    <a:pt x="557" y="487"/>
                    <a:pt x="1358" y="568"/>
                    <a:pt x="2020" y="568"/>
                  </a:cubicBezTo>
                  <a:cubicBezTo>
                    <a:pt x="2682" y="568"/>
                    <a:pt x="3205" y="487"/>
                    <a:pt x="3205" y="487"/>
                  </a:cubicBezTo>
                  <a:cubicBezTo>
                    <a:pt x="3117" y="106"/>
                    <a:pt x="2464" y="0"/>
                    <a:pt x="17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36"/>
            <p:cNvSpPr/>
            <p:nvPr/>
          </p:nvSpPr>
          <p:spPr>
            <a:xfrm>
              <a:off x="4578000" y="1355800"/>
              <a:ext cx="91575" cy="28650"/>
            </a:xfrm>
            <a:custGeom>
              <a:rect b="b" l="l" r="r" t="t"/>
              <a:pathLst>
                <a:path extrusionOk="0" fill="none" h="1146" w="3663">
                  <a:moveTo>
                    <a:pt x="3662" y="361"/>
                  </a:moveTo>
                  <a:cubicBezTo>
                    <a:pt x="3662" y="361"/>
                    <a:pt x="2060" y="1145"/>
                    <a:pt x="0" y="1"/>
                  </a:cubicBezTo>
                </a:path>
              </a:pathLst>
            </a:custGeom>
            <a:noFill/>
            <a:ln cap="rnd" cmpd="sng" w="40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36"/>
            <p:cNvSpPr/>
            <p:nvPr/>
          </p:nvSpPr>
          <p:spPr>
            <a:xfrm>
              <a:off x="4308225" y="1040875"/>
              <a:ext cx="201125" cy="246300"/>
            </a:xfrm>
            <a:custGeom>
              <a:rect b="b" l="l" r="r" t="t"/>
              <a:pathLst>
                <a:path extrusionOk="0" h="9852" w="8045">
                  <a:moveTo>
                    <a:pt x="2796" y="0"/>
                  </a:moveTo>
                  <a:cubicBezTo>
                    <a:pt x="2305" y="0"/>
                    <a:pt x="1640" y="481"/>
                    <a:pt x="1210" y="2723"/>
                  </a:cubicBezTo>
                  <a:cubicBezTo>
                    <a:pt x="1" y="9034"/>
                    <a:pt x="4676" y="9851"/>
                    <a:pt x="4676" y="9851"/>
                  </a:cubicBezTo>
                  <a:cubicBezTo>
                    <a:pt x="4676" y="9851"/>
                    <a:pt x="8044" y="2625"/>
                    <a:pt x="3434" y="271"/>
                  </a:cubicBezTo>
                  <a:cubicBezTo>
                    <a:pt x="3434" y="271"/>
                    <a:pt x="3164" y="0"/>
                    <a:pt x="27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36"/>
            <p:cNvSpPr/>
            <p:nvPr/>
          </p:nvSpPr>
          <p:spPr>
            <a:xfrm>
              <a:off x="4296775" y="1230850"/>
              <a:ext cx="153725" cy="123350"/>
            </a:xfrm>
            <a:custGeom>
              <a:rect b="b" l="l" r="r" t="t"/>
              <a:pathLst>
                <a:path extrusionOk="0" h="4934" w="6149">
                  <a:moveTo>
                    <a:pt x="2972" y="0"/>
                  </a:moveTo>
                  <a:cubicBezTo>
                    <a:pt x="2686" y="0"/>
                    <a:pt x="2382" y="87"/>
                    <a:pt x="2061" y="290"/>
                  </a:cubicBezTo>
                  <a:cubicBezTo>
                    <a:pt x="1" y="1631"/>
                    <a:pt x="2649" y="4934"/>
                    <a:pt x="4938" y="4934"/>
                  </a:cubicBezTo>
                  <a:cubicBezTo>
                    <a:pt x="5625" y="4934"/>
                    <a:pt x="6148" y="4410"/>
                    <a:pt x="6050" y="3887"/>
                  </a:cubicBezTo>
                  <a:cubicBezTo>
                    <a:pt x="5854" y="3004"/>
                    <a:pt x="5494" y="2187"/>
                    <a:pt x="5004" y="1468"/>
                  </a:cubicBezTo>
                  <a:cubicBezTo>
                    <a:pt x="4470" y="716"/>
                    <a:pt x="3793" y="0"/>
                    <a:pt x="29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36"/>
            <p:cNvSpPr/>
            <p:nvPr/>
          </p:nvSpPr>
          <p:spPr>
            <a:xfrm>
              <a:off x="4363825" y="1265075"/>
              <a:ext cx="62950" cy="45800"/>
            </a:xfrm>
            <a:custGeom>
              <a:rect b="b" l="l" r="r" t="t"/>
              <a:pathLst>
                <a:path extrusionOk="0" fill="none" h="1832" w="2518">
                  <a:moveTo>
                    <a:pt x="0" y="589"/>
                  </a:moveTo>
                  <a:cubicBezTo>
                    <a:pt x="1635" y="0"/>
                    <a:pt x="2518" y="1832"/>
                    <a:pt x="2518" y="1832"/>
                  </a:cubicBezTo>
                </a:path>
              </a:pathLst>
            </a:custGeom>
            <a:noFill/>
            <a:ln cap="rnd" cmpd="sng" w="40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36"/>
            <p:cNvSpPr/>
            <p:nvPr/>
          </p:nvSpPr>
          <p:spPr>
            <a:xfrm>
              <a:off x="4392425" y="1334500"/>
              <a:ext cx="34350" cy="29325"/>
            </a:xfrm>
            <a:custGeom>
              <a:rect b="b" l="l" r="r" t="t"/>
              <a:pathLst>
                <a:path extrusionOk="0" h="1173" w="1374">
                  <a:moveTo>
                    <a:pt x="835" y="0"/>
                  </a:moveTo>
                  <a:cubicBezTo>
                    <a:pt x="819" y="0"/>
                    <a:pt x="802" y="1"/>
                    <a:pt x="785" y="3"/>
                  </a:cubicBezTo>
                  <a:cubicBezTo>
                    <a:pt x="262" y="3"/>
                    <a:pt x="1" y="624"/>
                    <a:pt x="393" y="984"/>
                  </a:cubicBezTo>
                  <a:cubicBezTo>
                    <a:pt x="513" y="1115"/>
                    <a:pt x="662" y="1173"/>
                    <a:pt x="807" y="1173"/>
                  </a:cubicBezTo>
                  <a:cubicBezTo>
                    <a:pt x="1098" y="1173"/>
                    <a:pt x="1374" y="940"/>
                    <a:pt x="1374" y="591"/>
                  </a:cubicBezTo>
                  <a:cubicBezTo>
                    <a:pt x="1374" y="281"/>
                    <a:pt x="1138" y="0"/>
                    <a:pt x="8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36"/>
            <p:cNvSpPr/>
            <p:nvPr/>
          </p:nvSpPr>
          <p:spPr>
            <a:xfrm>
              <a:off x="4407150" y="975975"/>
              <a:ext cx="326175" cy="117450"/>
            </a:xfrm>
            <a:custGeom>
              <a:rect b="b" l="l" r="r" t="t"/>
              <a:pathLst>
                <a:path extrusionOk="0" h="4698" w="13047">
                  <a:moveTo>
                    <a:pt x="6707" y="0"/>
                  </a:moveTo>
                  <a:cubicBezTo>
                    <a:pt x="6505" y="0"/>
                    <a:pt x="6296" y="7"/>
                    <a:pt x="6082" y="22"/>
                  </a:cubicBezTo>
                  <a:cubicBezTo>
                    <a:pt x="327" y="414"/>
                    <a:pt x="0" y="3194"/>
                    <a:pt x="0" y="3194"/>
                  </a:cubicBezTo>
                  <a:cubicBezTo>
                    <a:pt x="0" y="3194"/>
                    <a:pt x="1817" y="3935"/>
                    <a:pt x="4055" y="3935"/>
                  </a:cubicBezTo>
                  <a:cubicBezTo>
                    <a:pt x="5174" y="3935"/>
                    <a:pt x="6398" y="3750"/>
                    <a:pt x="7553" y="3194"/>
                  </a:cubicBezTo>
                  <a:cubicBezTo>
                    <a:pt x="8273" y="2837"/>
                    <a:pt x="8933" y="2696"/>
                    <a:pt x="9526" y="2696"/>
                  </a:cubicBezTo>
                  <a:cubicBezTo>
                    <a:pt x="11760" y="2696"/>
                    <a:pt x="13047" y="4698"/>
                    <a:pt x="13047" y="4698"/>
                  </a:cubicBezTo>
                  <a:cubicBezTo>
                    <a:pt x="13047" y="4698"/>
                    <a:pt x="11925" y="0"/>
                    <a:pt x="67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4" name="Google Shape;544;p36"/>
          <p:cNvGrpSpPr/>
          <p:nvPr/>
        </p:nvGrpSpPr>
        <p:grpSpPr>
          <a:xfrm flipH="1">
            <a:off x="6527390" y="1065052"/>
            <a:ext cx="1555484" cy="3950092"/>
            <a:chOff x="2075750" y="835200"/>
            <a:chExt cx="1590800" cy="4039775"/>
          </a:xfrm>
        </p:grpSpPr>
        <p:sp>
          <p:nvSpPr>
            <p:cNvPr id="545" name="Google Shape;545;p36"/>
            <p:cNvSpPr/>
            <p:nvPr/>
          </p:nvSpPr>
          <p:spPr>
            <a:xfrm>
              <a:off x="3093475" y="4519350"/>
              <a:ext cx="175800" cy="239550"/>
            </a:xfrm>
            <a:custGeom>
              <a:rect b="b" l="l" r="r" t="t"/>
              <a:pathLst>
                <a:path extrusionOk="0" h="9582" w="7032">
                  <a:moveTo>
                    <a:pt x="1" y="1"/>
                  </a:moveTo>
                  <a:lnTo>
                    <a:pt x="1" y="9581"/>
                  </a:lnTo>
                  <a:lnTo>
                    <a:pt x="7031" y="9581"/>
                  </a:lnTo>
                  <a:lnTo>
                    <a:pt x="70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36"/>
            <p:cNvSpPr/>
            <p:nvPr/>
          </p:nvSpPr>
          <p:spPr>
            <a:xfrm>
              <a:off x="3078775" y="4691675"/>
              <a:ext cx="517475" cy="150600"/>
            </a:xfrm>
            <a:custGeom>
              <a:rect b="b" l="l" r="r" t="t"/>
              <a:pathLst>
                <a:path extrusionOk="0" h="6024" w="20699">
                  <a:moveTo>
                    <a:pt x="7823" y="1"/>
                  </a:moveTo>
                  <a:cubicBezTo>
                    <a:pt x="7619" y="1"/>
                    <a:pt x="7412" y="59"/>
                    <a:pt x="7227" y="171"/>
                  </a:cubicBezTo>
                  <a:lnTo>
                    <a:pt x="4447" y="2002"/>
                  </a:lnTo>
                  <a:lnTo>
                    <a:pt x="1374" y="1054"/>
                  </a:lnTo>
                  <a:cubicBezTo>
                    <a:pt x="1278" y="1012"/>
                    <a:pt x="1176" y="994"/>
                    <a:pt x="1074" y="994"/>
                  </a:cubicBezTo>
                  <a:cubicBezTo>
                    <a:pt x="931" y="994"/>
                    <a:pt x="787" y="1029"/>
                    <a:pt x="654" y="1086"/>
                  </a:cubicBezTo>
                  <a:cubicBezTo>
                    <a:pt x="262" y="1250"/>
                    <a:pt x="0" y="1642"/>
                    <a:pt x="0" y="2100"/>
                  </a:cubicBezTo>
                  <a:lnTo>
                    <a:pt x="0" y="6024"/>
                  </a:lnTo>
                  <a:lnTo>
                    <a:pt x="20698" y="6024"/>
                  </a:lnTo>
                  <a:cubicBezTo>
                    <a:pt x="20698" y="6024"/>
                    <a:pt x="20672" y="3274"/>
                    <a:pt x="17039" y="3274"/>
                  </a:cubicBezTo>
                  <a:cubicBezTo>
                    <a:pt x="16593" y="3274"/>
                    <a:pt x="16093" y="3315"/>
                    <a:pt x="15532" y="3408"/>
                  </a:cubicBezTo>
                  <a:lnTo>
                    <a:pt x="8273" y="105"/>
                  </a:lnTo>
                  <a:cubicBezTo>
                    <a:pt x="8132" y="35"/>
                    <a:pt x="7978" y="1"/>
                    <a:pt x="78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" name="Google Shape;547;p36"/>
            <p:cNvSpPr/>
            <p:nvPr/>
          </p:nvSpPr>
          <p:spPr>
            <a:xfrm>
              <a:off x="3077950" y="4841450"/>
              <a:ext cx="128375" cy="33525"/>
            </a:xfrm>
            <a:custGeom>
              <a:rect b="b" l="l" r="r" t="t"/>
              <a:pathLst>
                <a:path extrusionOk="0" h="1341" w="5135">
                  <a:moveTo>
                    <a:pt x="1" y="0"/>
                  </a:moveTo>
                  <a:lnTo>
                    <a:pt x="1" y="1341"/>
                  </a:lnTo>
                  <a:lnTo>
                    <a:pt x="5134" y="1341"/>
                  </a:lnTo>
                  <a:lnTo>
                    <a:pt x="5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36"/>
            <p:cNvSpPr/>
            <p:nvPr/>
          </p:nvSpPr>
          <p:spPr>
            <a:xfrm>
              <a:off x="3206300" y="4842250"/>
              <a:ext cx="389950" cy="32725"/>
            </a:xfrm>
            <a:custGeom>
              <a:rect b="b" l="l" r="r" t="t"/>
              <a:pathLst>
                <a:path extrusionOk="0" h="1309" w="15598">
                  <a:moveTo>
                    <a:pt x="0" y="1"/>
                  </a:moveTo>
                  <a:lnTo>
                    <a:pt x="2714" y="1309"/>
                  </a:lnTo>
                  <a:lnTo>
                    <a:pt x="15597" y="1309"/>
                  </a:lnTo>
                  <a:lnTo>
                    <a:pt x="155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36"/>
            <p:cNvSpPr/>
            <p:nvPr/>
          </p:nvSpPr>
          <p:spPr>
            <a:xfrm>
              <a:off x="2568675" y="4519350"/>
              <a:ext cx="206025" cy="239550"/>
            </a:xfrm>
            <a:custGeom>
              <a:rect b="b" l="l" r="r" t="t"/>
              <a:pathLst>
                <a:path extrusionOk="0" h="9582" w="8241">
                  <a:moveTo>
                    <a:pt x="1211" y="1"/>
                  </a:moveTo>
                  <a:lnTo>
                    <a:pt x="1" y="9581"/>
                  </a:lnTo>
                  <a:lnTo>
                    <a:pt x="6998" y="9581"/>
                  </a:lnTo>
                  <a:lnTo>
                    <a:pt x="82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0" name="Google Shape;550;p36"/>
            <p:cNvSpPr/>
            <p:nvPr/>
          </p:nvSpPr>
          <p:spPr>
            <a:xfrm>
              <a:off x="2553150" y="4691275"/>
              <a:ext cx="517475" cy="151000"/>
            </a:xfrm>
            <a:custGeom>
              <a:rect b="b" l="l" r="r" t="t"/>
              <a:pathLst>
                <a:path extrusionOk="0" h="6040" w="20699">
                  <a:moveTo>
                    <a:pt x="7834" y="0"/>
                  </a:moveTo>
                  <a:cubicBezTo>
                    <a:pt x="7626" y="0"/>
                    <a:pt x="7427" y="56"/>
                    <a:pt x="7259" y="187"/>
                  </a:cubicBezTo>
                  <a:lnTo>
                    <a:pt x="4480" y="2018"/>
                  </a:lnTo>
                  <a:lnTo>
                    <a:pt x="1406" y="1070"/>
                  </a:lnTo>
                  <a:cubicBezTo>
                    <a:pt x="1311" y="1028"/>
                    <a:pt x="1209" y="1010"/>
                    <a:pt x="1106" y="1010"/>
                  </a:cubicBezTo>
                  <a:cubicBezTo>
                    <a:pt x="964" y="1010"/>
                    <a:pt x="820" y="1045"/>
                    <a:pt x="687" y="1102"/>
                  </a:cubicBezTo>
                  <a:cubicBezTo>
                    <a:pt x="262" y="1266"/>
                    <a:pt x="0" y="1658"/>
                    <a:pt x="0" y="2083"/>
                  </a:cubicBezTo>
                  <a:lnTo>
                    <a:pt x="0" y="6040"/>
                  </a:lnTo>
                  <a:lnTo>
                    <a:pt x="20698" y="6040"/>
                  </a:lnTo>
                  <a:cubicBezTo>
                    <a:pt x="20698" y="6040"/>
                    <a:pt x="20672" y="3266"/>
                    <a:pt x="17016" y="3266"/>
                  </a:cubicBezTo>
                  <a:cubicBezTo>
                    <a:pt x="16585" y="3266"/>
                    <a:pt x="16103" y="3305"/>
                    <a:pt x="15565" y="3391"/>
                  </a:cubicBezTo>
                  <a:lnTo>
                    <a:pt x="8306" y="89"/>
                  </a:lnTo>
                  <a:cubicBezTo>
                    <a:pt x="8151" y="32"/>
                    <a:pt x="7990" y="0"/>
                    <a:pt x="78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1" name="Google Shape;551;p36"/>
            <p:cNvSpPr/>
            <p:nvPr/>
          </p:nvSpPr>
          <p:spPr>
            <a:xfrm>
              <a:off x="2553150" y="4841450"/>
              <a:ext cx="128375" cy="33525"/>
            </a:xfrm>
            <a:custGeom>
              <a:rect b="b" l="l" r="r" t="t"/>
              <a:pathLst>
                <a:path extrusionOk="0" h="1341" w="5135">
                  <a:moveTo>
                    <a:pt x="0" y="0"/>
                  </a:moveTo>
                  <a:lnTo>
                    <a:pt x="0" y="1341"/>
                  </a:lnTo>
                  <a:lnTo>
                    <a:pt x="5134" y="1341"/>
                  </a:lnTo>
                  <a:lnTo>
                    <a:pt x="5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36"/>
            <p:cNvSpPr/>
            <p:nvPr/>
          </p:nvSpPr>
          <p:spPr>
            <a:xfrm>
              <a:off x="2681500" y="4842250"/>
              <a:ext cx="389125" cy="32725"/>
            </a:xfrm>
            <a:custGeom>
              <a:rect b="b" l="l" r="r" t="t"/>
              <a:pathLst>
                <a:path extrusionOk="0" h="1309" w="15565">
                  <a:moveTo>
                    <a:pt x="0" y="1"/>
                  </a:moveTo>
                  <a:lnTo>
                    <a:pt x="2681" y="1309"/>
                  </a:lnTo>
                  <a:lnTo>
                    <a:pt x="15564" y="1309"/>
                  </a:lnTo>
                  <a:lnTo>
                    <a:pt x="1556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3" name="Google Shape;553;p36"/>
            <p:cNvSpPr/>
            <p:nvPr/>
          </p:nvSpPr>
          <p:spPr>
            <a:xfrm>
              <a:off x="2532700" y="2293425"/>
              <a:ext cx="783975" cy="2326500"/>
            </a:xfrm>
            <a:custGeom>
              <a:rect b="b" l="l" r="r" t="t"/>
              <a:pathLst>
                <a:path extrusionOk="0" h="93060" w="31359">
                  <a:moveTo>
                    <a:pt x="29691" y="1"/>
                  </a:moveTo>
                  <a:lnTo>
                    <a:pt x="16841" y="1211"/>
                  </a:lnTo>
                  <a:lnTo>
                    <a:pt x="6508" y="2486"/>
                  </a:lnTo>
                  <a:lnTo>
                    <a:pt x="1" y="92798"/>
                  </a:lnTo>
                  <a:lnTo>
                    <a:pt x="11053" y="93060"/>
                  </a:lnTo>
                  <a:lnTo>
                    <a:pt x="19064" y="22759"/>
                  </a:lnTo>
                  <a:lnTo>
                    <a:pt x="20274" y="93060"/>
                  </a:lnTo>
                  <a:lnTo>
                    <a:pt x="31162" y="93060"/>
                  </a:lnTo>
                  <a:lnTo>
                    <a:pt x="31359" y="25800"/>
                  </a:lnTo>
                  <a:cubicBezTo>
                    <a:pt x="31326" y="21549"/>
                    <a:pt x="30901" y="16840"/>
                    <a:pt x="30803" y="14192"/>
                  </a:cubicBezTo>
                  <a:cubicBezTo>
                    <a:pt x="30378" y="1341"/>
                    <a:pt x="29691" y="1"/>
                    <a:pt x="296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4" name="Google Shape;554;p36"/>
            <p:cNvSpPr/>
            <p:nvPr/>
          </p:nvSpPr>
          <p:spPr>
            <a:xfrm>
              <a:off x="3008475" y="2804350"/>
              <a:ext cx="137350" cy="58875"/>
            </a:xfrm>
            <a:custGeom>
              <a:rect b="b" l="l" r="r" t="t"/>
              <a:pathLst>
                <a:path extrusionOk="0" fill="none" h="2355" w="5494">
                  <a:moveTo>
                    <a:pt x="0" y="2354"/>
                  </a:moveTo>
                  <a:lnTo>
                    <a:pt x="5494" y="0"/>
                  </a:lnTo>
                </a:path>
              </a:pathLst>
            </a:custGeom>
            <a:noFill/>
            <a:ln cap="rnd" cmpd="sng" w="49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36"/>
            <p:cNvSpPr/>
            <p:nvPr/>
          </p:nvSpPr>
          <p:spPr>
            <a:xfrm>
              <a:off x="3247175" y="2293725"/>
              <a:ext cx="359700" cy="673325"/>
            </a:xfrm>
            <a:custGeom>
              <a:rect b="b" l="l" r="r" t="t"/>
              <a:pathLst>
                <a:path extrusionOk="0" h="26933" w="14388">
                  <a:moveTo>
                    <a:pt x="4011" y="0"/>
                  </a:moveTo>
                  <a:cubicBezTo>
                    <a:pt x="3390" y="0"/>
                    <a:pt x="2799" y="95"/>
                    <a:pt x="2355" y="283"/>
                  </a:cubicBezTo>
                  <a:cubicBezTo>
                    <a:pt x="981" y="839"/>
                    <a:pt x="0" y="2735"/>
                    <a:pt x="556" y="4141"/>
                  </a:cubicBezTo>
                  <a:lnTo>
                    <a:pt x="11052" y="26932"/>
                  </a:lnTo>
                  <a:lnTo>
                    <a:pt x="14387" y="26703"/>
                  </a:lnTo>
                  <a:cubicBezTo>
                    <a:pt x="10333" y="11139"/>
                    <a:pt x="10333" y="11172"/>
                    <a:pt x="7390" y="1558"/>
                  </a:cubicBezTo>
                  <a:cubicBezTo>
                    <a:pt x="7048" y="508"/>
                    <a:pt x="5447" y="0"/>
                    <a:pt x="4011" y="0"/>
                  </a:cubicBezTo>
                  <a:close/>
                </a:path>
              </a:pathLst>
            </a:custGeom>
            <a:solidFill>
              <a:srgbClr val="FBB08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36"/>
            <p:cNvSpPr/>
            <p:nvPr/>
          </p:nvSpPr>
          <p:spPr>
            <a:xfrm>
              <a:off x="3494050" y="2889350"/>
              <a:ext cx="172500" cy="394125"/>
            </a:xfrm>
            <a:custGeom>
              <a:rect b="b" l="l" r="r" t="t"/>
              <a:pathLst>
                <a:path extrusionOk="0" h="15765" w="6900">
                  <a:moveTo>
                    <a:pt x="3433" y="1"/>
                  </a:moveTo>
                  <a:lnTo>
                    <a:pt x="883" y="1080"/>
                  </a:lnTo>
                  <a:cubicBezTo>
                    <a:pt x="883" y="1080"/>
                    <a:pt x="0" y="4153"/>
                    <a:pt x="1472" y="6998"/>
                  </a:cubicBezTo>
                  <a:lnTo>
                    <a:pt x="1177" y="10072"/>
                  </a:lnTo>
                  <a:cubicBezTo>
                    <a:pt x="1112" y="10562"/>
                    <a:pt x="1439" y="10987"/>
                    <a:pt x="1929" y="11085"/>
                  </a:cubicBezTo>
                  <a:cubicBezTo>
                    <a:pt x="1992" y="11098"/>
                    <a:pt x="2056" y="11104"/>
                    <a:pt x="2119" y="11104"/>
                  </a:cubicBezTo>
                  <a:cubicBezTo>
                    <a:pt x="2548" y="11104"/>
                    <a:pt x="2960" y="10822"/>
                    <a:pt x="3074" y="10366"/>
                  </a:cubicBezTo>
                  <a:lnTo>
                    <a:pt x="3564" y="8568"/>
                  </a:lnTo>
                  <a:lnTo>
                    <a:pt x="3760" y="9189"/>
                  </a:lnTo>
                  <a:cubicBezTo>
                    <a:pt x="4022" y="10170"/>
                    <a:pt x="3957" y="11249"/>
                    <a:pt x="3564" y="12197"/>
                  </a:cubicBezTo>
                  <a:lnTo>
                    <a:pt x="2420" y="14944"/>
                  </a:lnTo>
                  <a:cubicBezTo>
                    <a:pt x="2289" y="15238"/>
                    <a:pt x="1929" y="15205"/>
                    <a:pt x="2126" y="15434"/>
                  </a:cubicBezTo>
                  <a:cubicBezTo>
                    <a:pt x="2318" y="15657"/>
                    <a:pt x="2585" y="15765"/>
                    <a:pt x="2849" y="15765"/>
                  </a:cubicBezTo>
                  <a:cubicBezTo>
                    <a:pt x="3168" y="15765"/>
                    <a:pt x="3484" y="15607"/>
                    <a:pt x="3662" y="15303"/>
                  </a:cubicBezTo>
                  <a:lnTo>
                    <a:pt x="6017" y="12295"/>
                  </a:lnTo>
                  <a:cubicBezTo>
                    <a:pt x="6769" y="10955"/>
                    <a:pt x="6899" y="9418"/>
                    <a:pt x="6409" y="7979"/>
                  </a:cubicBezTo>
                  <a:lnTo>
                    <a:pt x="343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36"/>
            <p:cNvSpPr/>
            <p:nvPr/>
          </p:nvSpPr>
          <p:spPr>
            <a:xfrm>
              <a:off x="3208750" y="1608400"/>
              <a:ext cx="405475" cy="1308775"/>
            </a:xfrm>
            <a:custGeom>
              <a:rect b="b" l="l" r="r" t="t"/>
              <a:pathLst>
                <a:path extrusionOk="0" h="52351" w="16219">
                  <a:moveTo>
                    <a:pt x="589" y="1"/>
                  </a:moveTo>
                  <a:lnTo>
                    <a:pt x="0" y="18933"/>
                  </a:lnTo>
                  <a:lnTo>
                    <a:pt x="2126" y="17788"/>
                  </a:lnTo>
                  <a:lnTo>
                    <a:pt x="3630" y="37538"/>
                  </a:lnTo>
                  <a:lnTo>
                    <a:pt x="9973" y="52350"/>
                  </a:lnTo>
                  <a:lnTo>
                    <a:pt x="16219" y="49735"/>
                  </a:lnTo>
                  <a:lnTo>
                    <a:pt x="9745" y="28612"/>
                  </a:lnTo>
                  <a:lnTo>
                    <a:pt x="8829" y="14094"/>
                  </a:lnTo>
                  <a:cubicBezTo>
                    <a:pt x="7554" y="2976"/>
                    <a:pt x="589" y="1"/>
                    <a:pt x="5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36"/>
            <p:cNvSpPr/>
            <p:nvPr/>
          </p:nvSpPr>
          <p:spPr>
            <a:xfrm>
              <a:off x="2629175" y="1538925"/>
              <a:ext cx="698950" cy="983425"/>
            </a:xfrm>
            <a:custGeom>
              <a:rect b="b" l="l" r="r" t="t"/>
              <a:pathLst>
                <a:path extrusionOk="0" h="39337" w="27958">
                  <a:moveTo>
                    <a:pt x="14290" y="0"/>
                  </a:moveTo>
                  <a:lnTo>
                    <a:pt x="12851" y="131"/>
                  </a:lnTo>
                  <a:cubicBezTo>
                    <a:pt x="9875" y="360"/>
                    <a:pt x="6998" y="1014"/>
                    <a:pt x="4218" y="2093"/>
                  </a:cubicBezTo>
                  <a:cubicBezTo>
                    <a:pt x="3466" y="2387"/>
                    <a:pt x="2714" y="2714"/>
                    <a:pt x="1962" y="3107"/>
                  </a:cubicBezTo>
                  <a:cubicBezTo>
                    <a:pt x="0" y="4120"/>
                    <a:pt x="589" y="6376"/>
                    <a:pt x="851" y="8633"/>
                  </a:cubicBezTo>
                  <a:lnTo>
                    <a:pt x="1995" y="39336"/>
                  </a:lnTo>
                  <a:lnTo>
                    <a:pt x="26028" y="38780"/>
                  </a:lnTo>
                  <a:cubicBezTo>
                    <a:pt x="27107" y="38748"/>
                    <a:pt x="27957" y="37799"/>
                    <a:pt x="27892" y="36720"/>
                  </a:cubicBezTo>
                  <a:lnTo>
                    <a:pt x="26944" y="12099"/>
                  </a:lnTo>
                  <a:cubicBezTo>
                    <a:pt x="26846" y="7750"/>
                    <a:pt x="26094" y="3564"/>
                    <a:pt x="23216" y="2518"/>
                  </a:cubicBezTo>
                  <a:cubicBezTo>
                    <a:pt x="19979" y="1374"/>
                    <a:pt x="15990" y="98"/>
                    <a:pt x="142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9" name="Google Shape;559;p36"/>
            <p:cNvSpPr/>
            <p:nvPr/>
          </p:nvSpPr>
          <p:spPr>
            <a:xfrm>
              <a:off x="2818000" y="1538925"/>
              <a:ext cx="354800" cy="353150"/>
            </a:xfrm>
            <a:custGeom>
              <a:rect b="b" l="l" r="r" t="t"/>
              <a:pathLst>
                <a:path extrusionOk="0" h="14126" w="14192">
                  <a:moveTo>
                    <a:pt x="6704" y="0"/>
                  </a:moveTo>
                  <a:cubicBezTo>
                    <a:pt x="6704" y="0"/>
                    <a:pt x="2747" y="164"/>
                    <a:pt x="1" y="1014"/>
                  </a:cubicBezTo>
                  <a:lnTo>
                    <a:pt x="9974" y="14126"/>
                  </a:lnTo>
                  <a:lnTo>
                    <a:pt x="14192" y="2028"/>
                  </a:lnTo>
                  <a:cubicBezTo>
                    <a:pt x="14192" y="2028"/>
                    <a:pt x="9647" y="229"/>
                    <a:pt x="670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36"/>
            <p:cNvSpPr/>
            <p:nvPr/>
          </p:nvSpPr>
          <p:spPr>
            <a:xfrm>
              <a:off x="2983125" y="1596150"/>
              <a:ext cx="107925" cy="106275"/>
            </a:xfrm>
            <a:custGeom>
              <a:rect b="b" l="l" r="r" t="t"/>
              <a:pathLst>
                <a:path extrusionOk="0" h="4251" w="4317">
                  <a:moveTo>
                    <a:pt x="2028" y="0"/>
                  </a:moveTo>
                  <a:lnTo>
                    <a:pt x="1" y="2518"/>
                  </a:lnTo>
                  <a:lnTo>
                    <a:pt x="2388" y="4251"/>
                  </a:lnTo>
                  <a:lnTo>
                    <a:pt x="4317" y="2224"/>
                  </a:lnTo>
                  <a:lnTo>
                    <a:pt x="202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36"/>
            <p:cNvSpPr/>
            <p:nvPr/>
          </p:nvSpPr>
          <p:spPr>
            <a:xfrm>
              <a:off x="3000300" y="1675425"/>
              <a:ext cx="90750" cy="216650"/>
            </a:xfrm>
            <a:custGeom>
              <a:rect b="b" l="l" r="r" t="t"/>
              <a:pathLst>
                <a:path extrusionOk="0" h="8666" w="3630">
                  <a:moveTo>
                    <a:pt x="1210" y="1"/>
                  </a:moveTo>
                  <a:lnTo>
                    <a:pt x="0" y="5167"/>
                  </a:lnTo>
                  <a:lnTo>
                    <a:pt x="2682" y="8666"/>
                  </a:lnTo>
                  <a:lnTo>
                    <a:pt x="3630" y="598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2" name="Google Shape;562;p36"/>
            <p:cNvSpPr/>
            <p:nvPr/>
          </p:nvSpPr>
          <p:spPr>
            <a:xfrm>
              <a:off x="2886675" y="1649275"/>
              <a:ext cx="94850" cy="34350"/>
            </a:xfrm>
            <a:custGeom>
              <a:rect b="b" l="l" r="r" t="t"/>
              <a:pathLst>
                <a:path extrusionOk="0" fill="none" h="1374" w="3794">
                  <a:moveTo>
                    <a:pt x="3793" y="524"/>
                  </a:moveTo>
                  <a:lnTo>
                    <a:pt x="3237" y="1374"/>
                  </a:lnTo>
                  <a:lnTo>
                    <a:pt x="0" y="1"/>
                  </a:lnTo>
                </a:path>
              </a:pathLst>
            </a:custGeom>
            <a:noFill/>
            <a:ln cap="rnd" cmpd="sng" w="73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36"/>
            <p:cNvSpPr/>
            <p:nvPr/>
          </p:nvSpPr>
          <p:spPr>
            <a:xfrm>
              <a:off x="3091025" y="1637025"/>
              <a:ext cx="60525" cy="32725"/>
            </a:xfrm>
            <a:custGeom>
              <a:rect b="b" l="l" r="r" t="t"/>
              <a:pathLst>
                <a:path extrusionOk="0" fill="none" h="1309" w="2421">
                  <a:moveTo>
                    <a:pt x="1" y="589"/>
                  </a:moveTo>
                  <a:lnTo>
                    <a:pt x="720" y="1308"/>
                  </a:lnTo>
                  <a:lnTo>
                    <a:pt x="2421" y="0"/>
                  </a:lnTo>
                </a:path>
              </a:pathLst>
            </a:custGeom>
            <a:noFill/>
            <a:ln cap="rnd" cmpd="sng" w="73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36"/>
            <p:cNvSpPr/>
            <p:nvPr/>
          </p:nvSpPr>
          <p:spPr>
            <a:xfrm>
              <a:off x="2119900" y="1605125"/>
              <a:ext cx="658075" cy="725125"/>
            </a:xfrm>
            <a:custGeom>
              <a:rect b="b" l="l" r="r" t="t"/>
              <a:pathLst>
                <a:path extrusionOk="0" h="29005" w="26323">
                  <a:moveTo>
                    <a:pt x="23249" y="1"/>
                  </a:moveTo>
                  <a:cubicBezTo>
                    <a:pt x="23249" y="1"/>
                    <a:pt x="15826" y="1178"/>
                    <a:pt x="0" y="22628"/>
                  </a:cubicBezTo>
                  <a:lnTo>
                    <a:pt x="8142" y="29004"/>
                  </a:lnTo>
                  <a:lnTo>
                    <a:pt x="21189" y="13865"/>
                  </a:lnTo>
                  <a:cubicBezTo>
                    <a:pt x="26322" y="7195"/>
                    <a:pt x="23249" y="1"/>
                    <a:pt x="232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36"/>
            <p:cNvSpPr/>
            <p:nvPr/>
          </p:nvSpPr>
          <p:spPr>
            <a:xfrm>
              <a:off x="2558875" y="1784975"/>
              <a:ext cx="463525" cy="267325"/>
            </a:xfrm>
            <a:custGeom>
              <a:rect b="b" l="l" r="r" t="t"/>
              <a:pathLst>
                <a:path extrusionOk="0" h="10693" w="18541">
                  <a:moveTo>
                    <a:pt x="916" y="0"/>
                  </a:moveTo>
                  <a:lnTo>
                    <a:pt x="0" y="4284"/>
                  </a:lnTo>
                  <a:lnTo>
                    <a:pt x="17069" y="10693"/>
                  </a:lnTo>
                  <a:lnTo>
                    <a:pt x="18540" y="6409"/>
                  </a:lnTo>
                  <a:lnTo>
                    <a:pt x="91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36"/>
            <p:cNvSpPr/>
            <p:nvPr/>
          </p:nvSpPr>
          <p:spPr>
            <a:xfrm>
              <a:off x="2569500" y="1806225"/>
              <a:ext cx="430825" cy="199475"/>
            </a:xfrm>
            <a:custGeom>
              <a:rect b="b" l="l" r="r" t="t"/>
              <a:pathLst>
                <a:path extrusionOk="0" h="7979" w="17233">
                  <a:moveTo>
                    <a:pt x="622" y="1"/>
                  </a:moveTo>
                  <a:lnTo>
                    <a:pt x="0" y="2126"/>
                  </a:lnTo>
                  <a:lnTo>
                    <a:pt x="16578" y="7979"/>
                  </a:lnTo>
                  <a:lnTo>
                    <a:pt x="17232" y="5886"/>
                  </a:lnTo>
                  <a:lnTo>
                    <a:pt x="62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36"/>
            <p:cNvSpPr/>
            <p:nvPr/>
          </p:nvSpPr>
          <p:spPr>
            <a:xfrm>
              <a:off x="2374125" y="1834850"/>
              <a:ext cx="660525" cy="765975"/>
            </a:xfrm>
            <a:custGeom>
              <a:rect b="b" l="l" r="r" t="t"/>
              <a:pathLst>
                <a:path extrusionOk="0" h="30639" w="26421">
                  <a:moveTo>
                    <a:pt x="8567" y="0"/>
                  </a:moveTo>
                  <a:lnTo>
                    <a:pt x="1" y="24556"/>
                  </a:lnTo>
                  <a:lnTo>
                    <a:pt x="17625" y="30638"/>
                  </a:lnTo>
                  <a:lnTo>
                    <a:pt x="26421" y="6344"/>
                  </a:lnTo>
                  <a:lnTo>
                    <a:pt x="856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36"/>
            <p:cNvSpPr/>
            <p:nvPr/>
          </p:nvSpPr>
          <p:spPr>
            <a:xfrm>
              <a:off x="2366775" y="1784975"/>
              <a:ext cx="221550" cy="663800"/>
            </a:xfrm>
            <a:custGeom>
              <a:rect b="b" l="l" r="r" t="t"/>
              <a:pathLst>
                <a:path extrusionOk="0" h="26552" w="8862">
                  <a:moveTo>
                    <a:pt x="8600" y="0"/>
                  </a:moveTo>
                  <a:lnTo>
                    <a:pt x="0" y="24459"/>
                  </a:lnTo>
                  <a:lnTo>
                    <a:pt x="295" y="26551"/>
                  </a:lnTo>
                  <a:lnTo>
                    <a:pt x="8861" y="1995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chemeClr val="lt2"/>
            </a:solidFill>
            <a:ln cap="flat" cmpd="sng" w="952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36"/>
            <p:cNvSpPr/>
            <p:nvPr/>
          </p:nvSpPr>
          <p:spPr>
            <a:xfrm>
              <a:off x="2595650" y="1994250"/>
              <a:ext cx="304125" cy="172500"/>
            </a:xfrm>
            <a:custGeom>
              <a:rect b="b" l="l" r="r" t="t"/>
              <a:pathLst>
                <a:path extrusionOk="0" h="6900" w="12165">
                  <a:moveTo>
                    <a:pt x="982" y="0"/>
                  </a:moveTo>
                  <a:lnTo>
                    <a:pt x="1" y="2943"/>
                  </a:lnTo>
                  <a:lnTo>
                    <a:pt x="11151" y="6900"/>
                  </a:lnTo>
                  <a:lnTo>
                    <a:pt x="12165" y="3957"/>
                  </a:lnTo>
                  <a:lnTo>
                    <a:pt x="9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36"/>
            <p:cNvSpPr/>
            <p:nvPr/>
          </p:nvSpPr>
          <p:spPr>
            <a:xfrm>
              <a:off x="2412550" y="2219050"/>
              <a:ext cx="347450" cy="238725"/>
            </a:xfrm>
            <a:custGeom>
              <a:rect b="b" l="l" r="r" t="t"/>
              <a:pathLst>
                <a:path extrusionOk="0" h="9549" w="13898">
                  <a:moveTo>
                    <a:pt x="949" y="0"/>
                  </a:moveTo>
                  <a:lnTo>
                    <a:pt x="0" y="7096"/>
                  </a:lnTo>
                  <a:lnTo>
                    <a:pt x="13276" y="9548"/>
                  </a:lnTo>
                  <a:lnTo>
                    <a:pt x="13897" y="4709"/>
                  </a:lnTo>
                  <a:lnTo>
                    <a:pt x="9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36"/>
            <p:cNvSpPr/>
            <p:nvPr/>
          </p:nvSpPr>
          <p:spPr>
            <a:xfrm>
              <a:off x="2743625" y="2307575"/>
              <a:ext cx="228825" cy="207150"/>
            </a:xfrm>
            <a:custGeom>
              <a:rect b="b" l="l" r="r" t="t"/>
              <a:pathLst>
                <a:path extrusionOk="0" h="8286" w="9153">
                  <a:moveTo>
                    <a:pt x="6565" y="1"/>
                  </a:moveTo>
                  <a:cubicBezTo>
                    <a:pt x="4087" y="1"/>
                    <a:pt x="654" y="1168"/>
                    <a:pt x="654" y="1168"/>
                  </a:cubicBezTo>
                  <a:lnTo>
                    <a:pt x="0" y="6007"/>
                  </a:lnTo>
                  <a:cubicBezTo>
                    <a:pt x="2387" y="7646"/>
                    <a:pt x="4155" y="8285"/>
                    <a:pt x="5462" y="8285"/>
                  </a:cubicBezTo>
                  <a:cubicBezTo>
                    <a:pt x="8954" y="8285"/>
                    <a:pt x="9153" y="3722"/>
                    <a:pt x="9058" y="1462"/>
                  </a:cubicBezTo>
                  <a:cubicBezTo>
                    <a:pt x="9011" y="357"/>
                    <a:pt x="7934" y="1"/>
                    <a:pt x="65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36"/>
            <p:cNvSpPr/>
            <p:nvPr/>
          </p:nvSpPr>
          <p:spPr>
            <a:xfrm>
              <a:off x="2754250" y="2248375"/>
              <a:ext cx="157775" cy="98225"/>
            </a:xfrm>
            <a:custGeom>
              <a:rect b="b" l="l" r="r" t="t"/>
              <a:pathLst>
                <a:path extrusionOk="0" h="3929" w="6311">
                  <a:moveTo>
                    <a:pt x="5291" y="0"/>
                  </a:moveTo>
                  <a:cubicBezTo>
                    <a:pt x="5171" y="0"/>
                    <a:pt x="5050" y="23"/>
                    <a:pt x="4938" y="70"/>
                  </a:cubicBezTo>
                  <a:lnTo>
                    <a:pt x="3237" y="724"/>
                  </a:lnTo>
                  <a:cubicBezTo>
                    <a:pt x="2322" y="1083"/>
                    <a:pt x="1537" y="1705"/>
                    <a:pt x="981" y="2522"/>
                  </a:cubicBezTo>
                  <a:lnTo>
                    <a:pt x="0" y="3928"/>
                  </a:lnTo>
                  <a:lnTo>
                    <a:pt x="3630" y="3667"/>
                  </a:lnTo>
                  <a:lnTo>
                    <a:pt x="5919" y="1639"/>
                  </a:lnTo>
                  <a:cubicBezTo>
                    <a:pt x="6246" y="1312"/>
                    <a:pt x="6311" y="789"/>
                    <a:pt x="6049" y="397"/>
                  </a:cubicBezTo>
                  <a:cubicBezTo>
                    <a:pt x="5886" y="140"/>
                    <a:pt x="5590" y="0"/>
                    <a:pt x="5291" y="0"/>
                  </a:cubicBezTo>
                  <a:close/>
                </a:path>
              </a:pathLst>
            </a:custGeom>
            <a:solidFill>
              <a:srgbClr val="FBB08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" name="Google Shape;573;p36"/>
            <p:cNvSpPr/>
            <p:nvPr/>
          </p:nvSpPr>
          <p:spPr>
            <a:xfrm>
              <a:off x="2075750" y="2123425"/>
              <a:ext cx="617200" cy="361325"/>
            </a:xfrm>
            <a:custGeom>
              <a:rect b="b" l="l" r="r" t="t"/>
              <a:pathLst>
                <a:path extrusionOk="0" h="14453" w="24688">
                  <a:moveTo>
                    <a:pt x="5806" y="0"/>
                  </a:moveTo>
                  <a:cubicBezTo>
                    <a:pt x="3934" y="0"/>
                    <a:pt x="2143" y="1065"/>
                    <a:pt x="1309" y="2877"/>
                  </a:cubicBezTo>
                  <a:cubicBezTo>
                    <a:pt x="1" y="5624"/>
                    <a:pt x="1439" y="8893"/>
                    <a:pt x="4382" y="9776"/>
                  </a:cubicBezTo>
                  <a:lnTo>
                    <a:pt x="23118" y="14452"/>
                  </a:lnTo>
                  <a:lnTo>
                    <a:pt x="24688" y="5918"/>
                  </a:lnTo>
                  <a:lnTo>
                    <a:pt x="7881" y="457"/>
                  </a:lnTo>
                  <a:cubicBezTo>
                    <a:pt x="7208" y="147"/>
                    <a:pt x="6501" y="0"/>
                    <a:pt x="580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36"/>
            <p:cNvSpPr/>
            <p:nvPr/>
          </p:nvSpPr>
          <p:spPr>
            <a:xfrm>
              <a:off x="2323450" y="2151200"/>
              <a:ext cx="114450" cy="36800"/>
            </a:xfrm>
            <a:custGeom>
              <a:rect b="b" l="l" r="r" t="t"/>
              <a:pathLst>
                <a:path extrusionOk="0" fill="none" h="1472" w="4578">
                  <a:moveTo>
                    <a:pt x="4578" y="1472"/>
                  </a:moveTo>
                  <a:lnTo>
                    <a:pt x="0" y="0"/>
                  </a:lnTo>
                </a:path>
              </a:pathLst>
            </a:custGeom>
            <a:noFill/>
            <a:ln cap="rnd" cmpd="sng" w="73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5" name="Google Shape;575;p36"/>
            <p:cNvSpPr/>
            <p:nvPr/>
          </p:nvSpPr>
          <p:spPr>
            <a:xfrm>
              <a:off x="3010925" y="856850"/>
              <a:ext cx="272350" cy="199200"/>
            </a:xfrm>
            <a:custGeom>
              <a:rect b="b" l="l" r="r" t="t"/>
              <a:pathLst>
                <a:path extrusionOk="0" h="7968" w="10894">
                  <a:moveTo>
                    <a:pt x="4597" y="1"/>
                  </a:moveTo>
                  <a:cubicBezTo>
                    <a:pt x="2216" y="1"/>
                    <a:pt x="0" y="994"/>
                    <a:pt x="0" y="994"/>
                  </a:cubicBezTo>
                  <a:cubicBezTo>
                    <a:pt x="0" y="994"/>
                    <a:pt x="2813" y="7730"/>
                    <a:pt x="4905" y="7959"/>
                  </a:cubicBezTo>
                  <a:cubicBezTo>
                    <a:pt x="4960" y="7965"/>
                    <a:pt x="5016" y="7968"/>
                    <a:pt x="5073" y="7968"/>
                  </a:cubicBezTo>
                  <a:cubicBezTo>
                    <a:pt x="7201" y="7968"/>
                    <a:pt x="10894" y="3905"/>
                    <a:pt x="8633" y="1517"/>
                  </a:cubicBezTo>
                  <a:cubicBezTo>
                    <a:pt x="7526" y="361"/>
                    <a:pt x="6031" y="1"/>
                    <a:pt x="45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6" name="Google Shape;576;p36"/>
            <p:cNvSpPr/>
            <p:nvPr/>
          </p:nvSpPr>
          <p:spPr>
            <a:xfrm>
              <a:off x="3129525" y="1143025"/>
              <a:ext cx="136475" cy="124050"/>
            </a:xfrm>
            <a:custGeom>
              <a:rect b="b" l="l" r="r" t="t"/>
              <a:pathLst>
                <a:path extrusionOk="0" h="4962" w="5459">
                  <a:moveTo>
                    <a:pt x="2608" y="0"/>
                  </a:moveTo>
                  <a:cubicBezTo>
                    <a:pt x="1735" y="0"/>
                    <a:pt x="1127" y="813"/>
                    <a:pt x="684" y="1645"/>
                  </a:cubicBezTo>
                  <a:cubicBezTo>
                    <a:pt x="325" y="2430"/>
                    <a:pt x="96" y="3248"/>
                    <a:pt x="30" y="4098"/>
                  </a:cubicBezTo>
                  <a:cubicBezTo>
                    <a:pt x="1" y="4570"/>
                    <a:pt x="477" y="4962"/>
                    <a:pt x="1027" y="4962"/>
                  </a:cubicBezTo>
                  <a:cubicBezTo>
                    <a:pt x="1087" y="4962"/>
                    <a:pt x="1147" y="4957"/>
                    <a:pt x="1208" y="4948"/>
                  </a:cubicBezTo>
                  <a:cubicBezTo>
                    <a:pt x="3398" y="4654"/>
                    <a:pt x="5458" y="1155"/>
                    <a:pt x="3333" y="174"/>
                  </a:cubicBezTo>
                  <a:cubicBezTo>
                    <a:pt x="3073" y="54"/>
                    <a:pt x="2832" y="0"/>
                    <a:pt x="26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36"/>
            <p:cNvSpPr/>
            <p:nvPr/>
          </p:nvSpPr>
          <p:spPr>
            <a:xfrm>
              <a:off x="2769775" y="865325"/>
              <a:ext cx="434900" cy="412900"/>
            </a:xfrm>
            <a:custGeom>
              <a:rect b="b" l="l" r="r" t="t"/>
              <a:pathLst>
                <a:path extrusionOk="0" h="16516" w="17396">
                  <a:moveTo>
                    <a:pt x="8959" y="0"/>
                  </a:moveTo>
                  <a:cubicBezTo>
                    <a:pt x="8916" y="0"/>
                    <a:pt x="8872" y="0"/>
                    <a:pt x="8829" y="1"/>
                  </a:cubicBezTo>
                  <a:cubicBezTo>
                    <a:pt x="3924" y="66"/>
                    <a:pt x="0" y="3859"/>
                    <a:pt x="66" y="8404"/>
                  </a:cubicBezTo>
                  <a:cubicBezTo>
                    <a:pt x="130" y="12890"/>
                    <a:pt x="4048" y="16516"/>
                    <a:pt x="8897" y="16516"/>
                  </a:cubicBezTo>
                  <a:cubicBezTo>
                    <a:pt x="8961" y="16516"/>
                    <a:pt x="9026" y="16515"/>
                    <a:pt x="9091" y="16514"/>
                  </a:cubicBezTo>
                  <a:cubicBezTo>
                    <a:pt x="13995" y="16448"/>
                    <a:pt x="17396" y="12721"/>
                    <a:pt x="17331" y="8143"/>
                  </a:cubicBezTo>
                  <a:cubicBezTo>
                    <a:pt x="17266" y="3638"/>
                    <a:pt x="13828" y="0"/>
                    <a:pt x="89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8" name="Google Shape;578;p36"/>
            <p:cNvSpPr/>
            <p:nvPr/>
          </p:nvSpPr>
          <p:spPr>
            <a:xfrm>
              <a:off x="2908750" y="1237275"/>
              <a:ext cx="171675" cy="358900"/>
            </a:xfrm>
            <a:custGeom>
              <a:rect b="b" l="l" r="r" t="t"/>
              <a:pathLst>
                <a:path extrusionOk="0" h="14356" w="6867">
                  <a:moveTo>
                    <a:pt x="1014" y="1"/>
                  </a:moveTo>
                  <a:lnTo>
                    <a:pt x="0" y="12393"/>
                  </a:lnTo>
                  <a:lnTo>
                    <a:pt x="5003" y="14355"/>
                  </a:lnTo>
                  <a:lnTo>
                    <a:pt x="6867" y="12916"/>
                  </a:lnTo>
                  <a:lnTo>
                    <a:pt x="6311" y="1341"/>
                  </a:lnTo>
                  <a:lnTo>
                    <a:pt x="10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9" name="Google Shape;579;p36"/>
            <p:cNvSpPr/>
            <p:nvPr/>
          </p:nvSpPr>
          <p:spPr>
            <a:xfrm>
              <a:off x="2960250" y="1292050"/>
              <a:ext cx="115275" cy="154525"/>
            </a:xfrm>
            <a:custGeom>
              <a:rect b="b" l="l" r="r" t="t"/>
              <a:pathLst>
                <a:path extrusionOk="0" h="6181" w="4611">
                  <a:moveTo>
                    <a:pt x="4284" y="0"/>
                  </a:moveTo>
                  <a:lnTo>
                    <a:pt x="0" y="1832"/>
                  </a:lnTo>
                  <a:lnTo>
                    <a:pt x="4611" y="6180"/>
                  </a:lnTo>
                  <a:lnTo>
                    <a:pt x="42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0" name="Google Shape;580;p36"/>
            <p:cNvSpPr/>
            <p:nvPr/>
          </p:nvSpPr>
          <p:spPr>
            <a:xfrm>
              <a:off x="2777125" y="901575"/>
              <a:ext cx="439000" cy="478675"/>
            </a:xfrm>
            <a:custGeom>
              <a:rect b="b" l="l" r="r" t="t"/>
              <a:pathLst>
                <a:path extrusionOk="0" h="19147" w="17560">
                  <a:moveTo>
                    <a:pt x="9995" y="0"/>
                  </a:moveTo>
                  <a:cubicBezTo>
                    <a:pt x="9036" y="0"/>
                    <a:pt x="8086" y="133"/>
                    <a:pt x="7162" y="415"/>
                  </a:cubicBezTo>
                  <a:cubicBezTo>
                    <a:pt x="1" y="2508"/>
                    <a:pt x="3303" y="9995"/>
                    <a:pt x="3303" y="9995"/>
                  </a:cubicBezTo>
                  <a:lnTo>
                    <a:pt x="4546" y="13363"/>
                  </a:lnTo>
                  <a:cubicBezTo>
                    <a:pt x="4840" y="14573"/>
                    <a:pt x="5854" y="17091"/>
                    <a:pt x="6867" y="17679"/>
                  </a:cubicBezTo>
                  <a:cubicBezTo>
                    <a:pt x="8573" y="18623"/>
                    <a:pt x="9897" y="19147"/>
                    <a:pt x="11217" y="19147"/>
                  </a:cubicBezTo>
                  <a:cubicBezTo>
                    <a:pt x="12048" y="19147"/>
                    <a:pt x="12877" y="18939"/>
                    <a:pt x="13799" y="18497"/>
                  </a:cubicBezTo>
                  <a:cubicBezTo>
                    <a:pt x="16873" y="17025"/>
                    <a:pt x="17560" y="11925"/>
                    <a:pt x="16938" y="5614"/>
                  </a:cubicBezTo>
                  <a:cubicBezTo>
                    <a:pt x="16546" y="1854"/>
                    <a:pt x="13865" y="578"/>
                    <a:pt x="11805" y="153"/>
                  </a:cubicBezTo>
                  <a:cubicBezTo>
                    <a:pt x="11200" y="52"/>
                    <a:pt x="10596" y="0"/>
                    <a:pt x="99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1" name="Google Shape;581;p36"/>
            <p:cNvSpPr/>
            <p:nvPr/>
          </p:nvSpPr>
          <p:spPr>
            <a:xfrm>
              <a:off x="3111475" y="1155525"/>
              <a:ext cx="18825" cy="47450"/>
            </a:xfrm>
            <a:custGeom>
              <a:rect b="b" l="l" r="r" t="t"/>
              <a:pathLst>
                <a:path extrusionOk="0" fill="none" h="1898" w="753">
                  <a:moveTo>
                    <a:pt x="0" y="1"/>
                  </a:moveTo>
                  <a:lnTo>
                    <a:pt x="752" y="1440"/>
                  </a:lnTo>
                  <a:lnTo>
                    <a:pt x="164" y="1897"/>
                  </a:lnTo>
                </a:path>
              </a:pathLst>
            </a:custGeom>
            <a:noFill/>
            <a:ln cap="rnd" cmpd="sng" w="49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2" name="Google Shape;582;p36"/>
            <p:cNvSpPr/>
            <p:nvPr/>
          </p:nvSpPr>
          <p:spPr>
            <a:xfrm>
              <a:off x="3129450" y="1001900"/>
              <a:ext cx="80950" cy="54050"/>
            </a:xfrm>
            <a:custGeom>
              <a:rect b="b" l="l" r="r" t="t"/>
              <a:pathLst>
                <a:path extrusionOk="0" h="2162" w="3238">
                  <a:moveTo>
                    <a:pt x="1136" y="1"/>
                  </a:moveTo>
                  <a:cubicBezTo>
                    <a:pt x="288" y="1"/>
                    <a:pt x="132" y="653"/>
                    <a:pt x="132" y="653"/>
                  </a:cubicBezTo>
                  <a:cubicBezTo>
                    <a:pt x="1" y="1143"/>
                    <a:pt x="328" y="1666"/>
                    <a:pt x="851" y="1732"/>
                  </a:cubicBezTo>
                  <a:cubicBezTo>
                    <a:pt x="1407" y="1764"/>
                    <a:pt x="1930" y="1928"/>
                    <a:pt x="2486" y="2124"/>
                  </a:cubicBezTo>
                  <a:cubicBezTo>
                    <a:pt x="2546" y="2150"/>
                    <a:pt x="2610" y="2162"/>
                    <a:pt x="2674" y="2162"/>
                  </a:cubicBezTo>
                  <a:cubicBezTo>
                    <a:pt x="2855" y="2162"/>
                    <a:pt x="3035" y="2064"/>
                    <a:pt x="3107" y="1895"/>
                  </a:cubicBezTo>
                  <a:cubicBezTo>
                    <a:pt x="3238" y="1666"/>
                    <a:pt x="3238" y="1437"/>
                    <a:pt x="3107" y="1241"/>
                  </a:cubicBezTo>
                  <a:cubicBezTo>
                    <a:pt x="2780" y="620"/>
                    <a:pt x="2159" y="162"/>
                    <a:pt x="1472" y="31"/>
                  </a:cubicBezTo>
                  <a:cubicBezTo>
                    <a:pt x="1350" y="10"/>
                    <a:pt x="1238" y="1"/>
                    <a:pt x="11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3" name="Google Shape;583;p36"/>
            <p:cNvSpPr/>
            <p:nvPr/>
          </p:nvSpPr>
          <p:spPr>
            <a:xfrm>
              <a:off x="2935725" y="1002200"/>
              <a:ext cx="132450" cy="64875"/>
            </a:xfrm>
            <a:custGeom>
              <a:rect b="b" l="l" r="r" t="t"/>
              <a:pathLst>
                <a:path extrusionOk="0" h="2595" w="5298">
                  <a:moveTo>
                    <a:pt x="3644" y="0"/>
                  </a:moveTo>
                  <a:cubicBezTo>
                    <a:pt x="3467" y="0"/>
                    <a:pt x="3267" y="16"/>
                    <a:pt x="3041" y="52"/>
                  </a:cubicBezTo>
                  <a:cubicBezTo>
                    <a:pt x="1962" y="281"/>
                    <a:pt x="948" y="837"/>
                    <a:pt x="196" y="1654"/>
                  </a:cubicBezTo>
                  <a:cubicBezTo>
                    <a:pt x="33" y="1850"/>
                    <a:pt x="0" y="2112"/>
                    <a:pt x="164" y="2308"/>
                  </a:cubicBezTo>
                  <a:cubicBezTo>
                    <a:pt x="324" y="2492"/>
                    <a:pt x="549" y="2595"/>
                    <a:pt x="782" y="2595"/>
                  </a:cubicBezTo>
                  <a:cubicBezTo>
                    <a:pt x="881" y="2595"/>
                    <a:pt x="982" y="2576"/>
                    <a:pt x="1079" y="2537"/>
                  </a:cubicBezTo>
                  <a:cubicBezTo>
                    <a:pt x="1995" y="2177"/>
                    <a:pt x="2943" y="1883"/>
                    <a:pt x="3924" y="1720"/>
                  </a:cubicBezTo>
                  <a:cubicBezTo>
                    <a:pt x="5297" y="1523"/>
                    <a:pt x="4970" y="608"/>
                    <a:pt x="4970" y="608"/>
                  </a:cubicBezTo>
                  <a:cubicBezTo>
                    <a:pt x="4970" y="608"/>
                    <a:pt x="4752" y="0"/>
                    <a:pt x="36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4" name="Google Shape;584;p36"/>
            <p:cNvSpPr/>
            <p:nvPr/>
          </p:nvSpPr>
          <p:spPr>
            <a:xfrm>
              <a:off x="2966775" y="1101425"/>
              <a:ext cx="98125" cy="51275"/>
            </a:xfrm>
            <a:custGeom>
              <a:rect b="b" l="l" r="r" t="t"/>
              <a:pathLst>
                <a:path extrusionOk="0" h="2051" w="3925">
                  <a:moveTo>
                    <a:pt x="2132" y="0"/>
                  </a:moveTo>
                  <a:cubicBezTo>
                    <a:pt x="1590" y="0"/>
                    <a:pt x="893" y="185"/>
                    <a:pt x="1" y="693"/>
                  </a:cubicBezTo>
                  <a:cubicBezTo>
                    <a:pt x="1" y="693"/>
                    <a:pt x="705" y="2050"/>
                    <a:pt x="2076" y="2050"/>
                  </a:cubicBezTo>
                  <a:cubicBezTo>
                    <a:pt x="2597" y="2050"/>
                    <a:pt x="3214" y="1855"/>
                    <a:pt x="3925" y="1315"/>
                  </a:cubicBezTo>
                  <a:cubicBezTo>
                    <a:pt x="3925" y="1315"/>
                    <a:pt x="3579" y="0"/>
                    <a:pt x="21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36"/>
            <p:cNvSpPr/>
            <p:nvPr/>
          </p:nvSpPr>
          <p:spPr>
            <a:xfrm>
              <a:off x="2983125" y="1101250"/>
              <a:ext cx="67200" cy="56800"/>
            </a:xfrm>
            <a:custGeom>
              <a:rect b="b" l="l" r="r" t="t"/>
              <a:pathLst>
                <a:path extrusionOk="0" h="2272" w="2688">
                  <a:moveTo>
                    <a:pt x="1510" y="1"/>
                  </a:moveTo>
                  <a:cubicBezTo>
                    <a:pt x="1454" y="1"/>
                    <a:pt x="1398" y="5"/>
                    <a:pt x="1341" y="14"/>
                  </a:cubicBezTo>
                  <a:cubicBezTo>
                    <a:pt x="328" y="145"/>
                    <a:pt x="1" y="1387"/>
                    <a:pt x="785" y="2008"/>
                  </a:cubicBezTo>
                  <a:cubicBezTo>
                    <a:pt x="1005" y="2191"/>
                    <a:pt x="1252" y="2272"/>
                    <a:pt x="1492" y="2272"/>
                  </a:cubicBezTo>
                  <a:cubicBezTo>
                    <a:pt x="2113" y="2272"/>
                    <a:pt x="2687" y="1734"/>
                    <a:pt x="2617" y="1027"/>
                  </a:cubicBezTo>
                  <a:cubicBezTo>
                    <a:pt x="2557" y="433"/>
                    <a:pt x="2065" y="1"/>
                    <a:pt x="15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6" name="Google Shape;586;p36"/>
            <p:cNvSpPr/>
            <p:nvPr/>
          </p:nvSpPr>
          <p:spPr>
            <a:xfrm>
              <a:off x="2963725" y="1099125"/>
              <a:ext cx="103625" cy="36825"/>
            </a:xfrm>
            <a:custGeom>
              <a:rect b="b" l="l" r="r" t="t"/>
              <a:pathLst>
                <a:path extrusionOk="0" h="1473" w="4145">
                  <a:moveTo>
                    <a:pt x="2248" y="1"/>
                  </a:moveTo>
                  <a:cubicBezTo>
                    <a:pt x="1856" y="1"/>
                    <a:pt x="1463" y="66"/>
                    <a:pt x="1104" y="197"/>
                  </a:cubicBezTo>
                  <a:cubicBezTo>
                    <a:pt x="711" y="328"/>
                    <a:pt x="384" y="491"/>
                    <a:pt x="57" y="720"/>
                  </a:cubicBezTo>
                  <a:lnTo>
                    <a:pt x="57" y="753"/>
                  </a:lnTo>
                  <a:cubicBezTo>
                    <a:pt x="1" y="809"/>
                    <a:pt x="66" y="890"/>
                    <a:pt x="127" y="890"/>
                  </a:cubicBezTo>
                  <a:cubicBezTo>
                    <a:pt x="137" y="890"/>
                    <a:pt x="147" y="888"/>
                    <a:pt x="155" y="884"/>
                  </a:cubicBezTo>
                  <a:cubicBezTo>
                    <a:pt x="450" y="655"/>
                    <a:pt x="777" y="491"/>
                    <a:pt x="1136" y="393"/>
                  </a:cubicBezTo>
                  <a:cubicBezTo>
                    <a:pt x="1496" y="295"/>
                    <a:pt x="1856" y="230"/>
                    <a:pt x="2248" y="230"/>
                  </a:cubicBezTo>
                  <a:cubicBezTo>
                    <a:pt x="2608" y="262"/>
                    <a:pt x="2968" y="360"/>
                    <a:pt x="3262" y="524"/>
                  </a:cubicBezTo>
                  <a:cubicBezTo>
                    <a:pt x="3556" y="720"/>
                    <a:pt x="3752" y="1014"/>
                    <a:pt x="3850" y="1341"/>
                  </a:cubicBezTo>
                  <a:cubicBezTo>
                    <a:pt x="3850" y="1439"/>
                    <a:pt x="3948" y="1472"/>
                    <a:pt x="4014" y="1472"/>
                  </a:cubicBezTo>
                  <a:cubicBezTo>
                    <a:pt x="4112" y="1439"/>
                    <a:pt x="4145" y="1374"/>
                    <a:pt x="4112" y="1276"/>
                  </a:cubicBezTo>
                  <a:cubicBezTo>
                    <a:pt x="4014" y="884"/>
                    <a:pt x="3752" y="524"/>
                    <a:pt x="3393" y="295"/>
                  </a:cubicBezTo>
                  <a:cubicBezTo>
                    <a:pt x="3033" y="99"/>
                    <a:pt x="2641" y="1"/>
                    <a:pt x="2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7" name="Google Shape;587;p36"/>
            <p:cNvSpPr/>
            <p:nvPr/>
          </p:nvSpPr>
          <p:spPr>
            <a:xfrm>
              <a:off x="3130275" y="1101075"/>
              <a:ext cx="69300" cy="48925"/>
            </a:xfrm>
            <a:custGeom>
              <a:rect b="b" l="l" r="r" t="t"/>
              <a:pathLst>
                <a:path extrusionOk="0" h="1957" w="2772">
                  <a:moveTo>
                    <a:pt x="1540" y="1"/>
                  </a:moveTo>
                  <a:cubicBezTo>
                    <a:pt x="514" y="1"/>
                    <a:pt x="0" y="1394"/>
                    <a:pt x="0" y="1394"/>
                  </a:cubicBezTo>
                  <a:cubicBezTo>
                    <a:pt x="524" y="1803"/>
                    <a:pt x="959" y="1956"/>
                    <a:pt x="1317" y="1956"/>
                  </a:cubicBezTo>
                  <a:cubicBezTo>
                    <a:pt x="2391" y="1956"/>
                    <a:pt x="2772" y="577"/>
                    <a:pt x="2747" y="577"/>
                  </a:cubicBezTo>
                  <a:cubicBezTo>
                    <a:pt x="2287" y="158"/>
                    <a:pt x="1885" y="1"/>
                    <a:pt x="15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8" name="Google Shape;588;p36"/>
            <p:cNvSpPr/>
            <p:nvPr/>
          </p:nvSpPr>
          <p:spPr>
            <a:xfrm>
              <a:off x="3140250" y="1106850"/>
              <a:ext cx="53650" cy="39350"/>
            </a:xfrm>
            <a:custGeom>
              <a:rect b="b" l="l" r="r" t="t"/>
              <a:pathLst>
                <a:path extrusionOk="0" h="1574" w="2146">
                  <a:moveTo>
                    <a:pt x="990" y="1"/>
                  </a:moveTo>
                  <a:cubicBezTo>
                    <a:pt x="569" y="1"/>
                    <a:pt x="180" y="204"/>
                    <a:pt x="223" y="673"/>
                  </a:cubicBezTo>
                  <a:cubicBezTo>
                    <a:pt x="1" y="1228"/>
                    <a:pt x="606" y="1573"/>
                    <a:pt x="1155" y="1573"/>
                  </a:cubicBezTo>
                  <a:cubicBezTo>
                    <a:pt x="1577" y="1573"/>
                    <a:pt x="1966" y="1370"/>
                    <a:pt x="1923" y="902"/>
                  </a:cubicBezTo>
                  <a:cubicBezTo>
                    <a:pt x="2145" y="346"/>
                    <a:pt x="1540" y="1"/>
                    <a:pt x="9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36"/>
            <p:cNvSpPr/>
            <p:nvPr/>
          </p:nvSpPr>
          <p:spPr>
            <a:xfrm>
              <a:off x="3128650" y="1098825"/>
              <a:ext cx="73575" cy="37125"/>
            </a:xfrm>
            <a:custGeom>
              <a:rect b="b" l="l" r="r" t="t"/>
              <a:pathLst>
                <a:path extrusionOk="0" h="1485" w="2943">
                  <a:moveTo>
                    <a:pt x="1738" y="0"/>
                  </a:moveTo>
                  <a:cubicBezTo>
                    <a:pt x="1670" y="0"/>
                    <a:pt x="1602" y="5"/>
                    <a:pt x="1537" y="13"/>
                  </a:cubicBezTo>
                  <a:cubicBezTo>
                    <a:pt x="1373" y="45"/>
                    <a:pt x="1210" y="111"/>
                    <a:pt x="1046" y="176"/>
                  </a:cubicBezTo>
                  <a:cubicBezTo>
                    <a:pt x="883" y="242"/>
                    <a:pt x="752" y="340"/>
                    <a:pt x="621" y="470"/>
                  </a:cubicBezTo>
                  <a:cubicBezTo>
                    <a:pt x="490" y="569"/>
                    <a:pt x="360" y="699"/>
                    <a:pt x="262" y="863"/>
                  </a:cubicBezTo>
                  <a:cubicBezTo>
                    <a:pt x="164" y="994"/>
                    <a:pt x="65" y="1157"/>
                    <a:pt x="0" y="1321"/>
                  </a:cubicBezTo>
                  <a:cubicBezTo>
                    <a:pt x="0" y="1386"/>
                    <a:pt x="0" y="1451"/>
                    <a:pt x="98" y="1484"/>
                  </a:cubicBezTo>
                  <a:cubicBezTo>
                    <a:pt x="164" y="1484"/>
                    <a:pt x="229" y="1451"/>
                    <a:pt x="262" y="1386"/>
                  </a:cubicBezTo>
                  <a:cubicBezTo>
                    <a:pt x="360" y="1092"/>
                    <a:pt x="523" y="830"/>
                    <a:pt x="752" y="634"/>
                  </a:cubicBezTo>
                  <a:cubicBezTo>
                    <a:pt x="883" y="536"/>
                    <a:pt x="981" y="438"/>
                    <a:pt x="1144" y="372"/>
                  </a:cubicBezTo>
                  <a:cubicBezTo>
                    <a:pt x="1275" y="274"/>
                    <a:pt x="1406" y="242"/>
                    <a:pt x="1570" y="209"/>
                  </a:cubicBezTo>
                  <a:cubicBezTo>
                    <a:pt x="1651" y="186"/>
                    <a:pt x="1732" y="175"/>
                    <a:pt x="1813" y="175"/>
                  </a:cubicBezTo>
                  <a:cubicBezTo>
                    <a:pt x="1961" y="175"/>
                    <a:pt x="2108" y="211"/>
                    <a:pt x="2256" y="274"/>
                  </a:cubicBezTo>
                  <a:cubicBezTo>
                    <a:pt x="2452" y="372"/>
                    <a:pt x="2649" y="503"/>
                    <a:pt x="2779" y="699"/>
                  </a:cubicBezTo>
                  <a:cubicBezTo>
                    <a:pt x="2779" y="748"/>
                    <a:pt x="2812" y="773"/>
                    <a:pt x="2845" y="773"/>
                  </a:cubicBezTo>
                  <a:cubicBezTo>
                    <a:pt x="2877" y="773"/>
                    <a:pt x="2910" y="748"/>
                    <a:pt x="2910" y="699"/>
                  </a:cubicBezTo>
                  <a:cubicBezTo>
                    <a:pt x="2943" y="667"/>
                    <a:pt x="2943" y="634"/>
                    <a:pt x="2910" y="601"/>
                  </a:cubicBezTo>
                  <a:cubicBezTo>
                    <a:pt x="2779" y="405"/>
                    <a:pt x="2550" y="209"/>
                    <a:pt x="2322" y="111"/>
                  </a:cubicBezTo>
                  <a:cubicBezTo>
                    <a:pt x="2150" y="37"/>
                    <a:pt x="1941" y="0"/>
                    <a:pt x="1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0" name="Google Shape;590;p36"/>
            <p:cNvSpPr/>
            <p:nvPr/>
          </p:nvSpPr>
          <p:spPr>
            <a:xfrm>
              <a:off x="2981500" y="1205000"/>
              <a:ext cx="145525" cy="79400"/>
            </a:xfrm>
            <a:custGeom>
              <a:rect b="b" l="l" r="r" t="t"/>
              <a:pathLst>
                <a:path extrusionOk="0" h="3176" w="5821">
                  <a:moveTo>
                    <a:pt x="4465" y="1"/>
                  </a:moveTo>
                  <a:cubicBezTo>
                    <a:pt x="4017" y="1"/>
                    <a:pt x="3432" y="158"/>
                    <a:pt x="2812" y="801"/>
                  </a:cubicBezTo>
                  <a:cubicBezTo>
                    <a:pt x="2009" y="1668"/>
                    <a:pt x="1247" y="1933"/>
                    <a:pt x="694" y="1933"/>
                  </a:cubicBezTo>
                  <a:cubicBezTo>
                    <a:pt x="391" y="1933"/>
                    <a:pt x="151" y="1854"/>
                    <a:pt x="0" y="1749"/>
                  </a:cubicBezTo>
                  <a:lnTo>
                    <a:pt x="0" y="1749"/>
                  </a:lnTo>
                  <a:cubicBezTo>
                    <a:pt x="0" y="1750"/>
                    <a:pt x="1119" y="3176"/>
                    <a:pt x="2796" y="3176"/>
                  </a:cubicBezTo>
                  <a:cubicBezTo>
                    <a:pt x="3501" y="3176"/>
                    <a:pt x="4305" y="2923"/>
                    <a:pt x="5167" y="2207"/>
                  </a:cubicBezTo>
                  <a:cubicBezTo>
                    <a:pt x="5167" y="2207"/>
                    <a:pt x="5821" y="1390"/>
                    <a:pt x="5494" y="572"/>
                  </a:cubicBezTo>
                  <a:cubicBezTo>
                    <a:pt x="5396" y="311"/>
                    <a:pt x="5167" y="115"/>
                    <a:pt x="4905" y="49"/>
                  </a:cubicBezTo>
                  <a:cubicBezTo>
                    <a:pt x="4781" y="23"/>
                    <a:pt x="4633" y="1"/>
                    <a:pt x="44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1" name="Google Shape;591;p36"/>
            <p:cNvSpPr/>
            <p:nvPr/>
          </p:nvSpPr>
          <p:spPr>
            <a:xfrm>
              <a:off x="3107550" y="1205150"/>
              <a:ext cx="120025" cy="72825"/>
            </a:xfrm>
            <a:custGeom>
              <a:rect b="b" l="l" r="r" t="t"/>
              <a:pathLst>
                <a:path extrusionOk="0" h="2913" w="4801">
                  <a:moveTo>
                    <a:pt x="1152" y="0"/>
                  </a:moveTo>
                  <a:cubicBezTo>
                    <a:pt x="503" y="0"/>
                    <a:pt x="1" y="584"/>
                    <a:pt x="92" y="1253"/>
                  </a:cubicBezTo>
                  <a:cubicBezTo>
                    <a:pt x="157" y="1515"/>
                    <a:pt x="288" y="1776"/>
                    <a:pt x="452" y="2038"/>
                  </a:cubicBezTo>
                  <a:cubicBezTo>
                    <a:pt x="1243" y="2684"/>
                    <a:pt x="1946" y="2912"/>
                    <a:pt x="2544" y="2912"/>
                  </a:cubicBezTo>
                  <a:cubicBezTo>
                    <a:pt x="3972" y="2912"/>
                    <a:pt x="4800" y="1613"/>
                    <a:pt x="4801" y="1613"/>
                  </a:cubicBezTo>
                  <a:lnTo>
                    <a:pt x="4801" y="1613"/>
                  </a:lnTo>
                  <a:cubicBezTo>
                    <a:pt x="4662" y="1705"/>
                    <a:pt x="4487" y="1777"/>
                    <a:pt x="4269" y="1777"/>
                  </a:cubicBezTo>
                  <a:cubicBezTo>
                    <a:pt x="3867" y="1777"/>
                    <a:pt x="3318" y="1534"/>
                    <a:pt x="2577" y="730"/>
                  </a:cubicBezTo>
                  <a:cubicBezTo>
                    <a:pt x="2250" y="370"/>
                    <a:pt x="1792" y="109"/>
                    <a:pt x="1302" y="10"/>
                  </a:cubicBezTo>
                  <a:cubicBezTo>
                    <a:pt x="1251" y="4"/>
                    <a:pt x="1201" y="0"/>
                    <a:pt x="11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2" name="Google Shape;592;p36"/>
            <p:cNvSpPr/>
            <p:nvPr/>
          </p:nvSpPr>
          <p:spPr>
            <a:xfrm>
              <a:off x="2928350" y="1072975"/>
              <a:ext cx="157800" cy="110375"/>
            </a:xfrm>
            <a:custGeom>
              <a:rect b="b" l="l" r="r" t="t"/>
              <a:pathLst>
                <a:path extrusionOk="0" fill="none" h="4415" w="6312">
                  <a:moveTo>
                    <a:pt x="6279" y="1243"/>
                  </a:moveTo>
                  <a:cubicBezTo>
                    <a:pt x="6246" y="2093"/>
                    <a:pt x="6050" y="2943"/>
                    <a:pt x="5723" y="3728"/>
                  </a:cubicBezTo>
                  <a:cubicBezTo>
                    <a:pt x="5494" y="4153"/>
                    <a:pt x="5102" y="4415"/>
                    <a:pt x="4644" y="4415"/>
                  </a:cubicBezTo>
                  <a:lnTo>
                    <a:pt x="1440" y="4415"/>
                  </a:lnTo>
                  <a:cubicBezTo>
                    <a:pt x="786" y="4382"/>
                    <a:pt x="263" y="3891"/>
                    <a:pt x="132" y="3270"/>
                  </a:cubicBezTo>
                  <a:cubicBezTo>
                    <a:pt x="1" y="2616"/>
                    <a:pt x="1" y="1962"/>
                    <a:pt x="66" y="1308"/>
                  </a:cubicBezTo>
                  <a:cubicBezTo>
                    <a:pt x="132" y="752"/>
                    <a:pt x="557" y="295"/>
                    <a:pt x="1145" y="197"/>
                  </a:cubicBezTo>
                  <a:cubicBezTo>
                    <a:pt x="2159" y="0"/>
                    <a:pt x="5462" y="98"/>
                    <a:pt x="5462" y="98"/>
                  </a:cubicBezTo>
                  <a:cubicBezTo>
                    <a:pt x="5985" y="229"/>
                    <a:pt x="6312" y="720"/>
                    <a:pt x="6279" y="1243"/>
                  </a:cubicBezTo>
                  <a:close/>
                </a:path>
              </a:pathLst>
            </a:custGeom>
            <a:noFill/>
            <a:ln cap="rnd" cmpd="sng" w="106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36"/>
            <p:cNvSpPr/>
            <p:nvPr/>
          </p:nvSpPr>
          <p:spPr>
            <a:xfrm>
              <a:off x="2909550" y="1070525"/>
              <a:ext cx="58075" cy="35975"/>
            </a:xfrm>
            <a:custGeom>
              <a:rect b="b" l="l" r="r" t="t"/>
              <a:pathLst>
                <a:path extrusionOk="0" h="1439" w="2323">
                  <a:moveTo>
                    <a:pt x="2322" y="0"/>
                  </a:moveTo>
                  <a:lnTo>
                    <a:pt x="230" y="131"/>
                  </a:lnTo>
                  <a:cubicBezTo>
                    <a:pt x="99" y="131"/>
                    <a:pt x="1" y="229"/>
                    <a:pt x="1" y="360"/>
                  </a:cubicBezTo>
                  <a:lnTo>
                    <a:pt x="1" y="752"/>
                  </a:lnTo>
                  <a:cubicBezTo>
                    <a:pt x="1" y="818"/>
                    <a:pt x="34" y="883"/>
                    <a:pt x="99" y="916"/>
                  </a:cubicBezTo>
                  <a:lnTo>
                    <a:pt x="818" y="1439"/>
                  </a:lnTo>
                  <a:cubicBezTo>
                    <a:pt x="818" y="1439"/>
                    <a:pt x="1211" y="131"/>
                    <a:pt x="23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36"/>
            <p:cNvSpPr/>
            <p:nvPr/>
          </p:nvSpPr>
          <p:spPr>
            <a:xfrm>
              <a:off x="3122100" y="1072975"/>
              <a:ext cx="129175" cy="110375"/>
            </a:xfrm>
            <a:custGeom>
              <a:rect b="b" l="l" r="r" t="t"/>
              <a:pathLst>
                <a:path extrusionOk="0" fill="none" h="4415" w="5167">
                  <a:moveTo>
                    <a:pt x="33" y="1177"/>
                  </a:moveTo>
                  <a:cubicBezTo>
                    <a:pt x="33" y="2060"/>
                    <a:pt x="197" y="2911"/>
                    <a:pt x="556" y="3728"/>
                  </a:cubicBezTo>
                  <a:cubicBezTo>
                    <a:pt x="752" y="4153"/>
                    <a:pt x="1178" y="4415"/>
                    <a:pt x="1635" y="4415"/>
                  </a:cubicBezTo>
                  <a:lnTo>
                    <a:pt x="3728" y="4415"/>
                  </a:lnTo>
                  <a:cubicBezTo>
                    <a:pt x="4382" y="4382"/>
                    <a:pt x="4905" y="3891"/>
                    <a:pt x="5036" y="3270"/>
                  </a:cubicBezTo>
                  <a:cubicBezTo>
                    <a:pt x="5167" y="2616"/>
                    <a:pt x="5167" y="1962"/>
                    <a:pt x="5101" y="1341"/>
                  </a:cubicBezTo>
                  <a:cubicBezTo>
                    <a:pt x="5036" y="752"/>
                    <a:pt x="4611" y="295"/>
                    <a:pt x="4022" y="197"/>
                  </a:cubicBezTo>
                  <a:cubicBezTo>
                    <a:pt x="2976" y="66"/>
                    <a:pt x="1897" y="0"/>
                    <a:pt x="851" y="33"/>
                  </a:cubicBezTo>
                  <a:cubicBezTo>
                    <a:pt x="229" y="66"/>
                    <a:pt x="0" y="654"/>
                    <a:pt x="33" y="1177"/>
                  </a:cubicBezTo>
                  <a:close/>
                </a:path>
              </a:pathLst>
            </a:custGeom>
            <a:noFill/>
            <a:ln cap="rnd" cmpd="sng" w="106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36"/>
            <p:cNvSpPr/>
            <p:nvPr/>
          </p:nvSpPr>
          <p:spPr>
            <a:xfrm>
              <a:off x="3212025" y="1070525"/>
              <a:ext cx="58050" cy="35975"/>
            </a:xfrm>
            <a:custGeom>
              <a:rect b="b" l="l" r="r" t="t"/>
              <a:pathLst>
                <a:path extrusionOk="0" h="1439" w="2322">
                  <a:moveTo>
                    <a:pt x="0" y="0"/>
                  </a:moveTo>
                  <a:cubicBezTo>
                    <a:pt x="1112" y="131"/>
                    <a:pt x="1504" y="1439"/>
                    <a:pt x="1504" y="1439"/>
                  </a:cubicBezTo>
                  <a:lnTo>
                    <a:pt x="2224" y="916"/>
                  </a:lnTo>
                  <a:cubicBezTo>
                    <a:pt x="2256" y="883"/>
                    <a:pt x="2289" y="818"/>
                    <a:pt x="2322" y="752"/>
                  </a:cubicBezTo>
                  <a:lnTo>
                    <a:pt x="2322" y="360"/>
                  </a:lnTo>
                  <a:cubicBezTo>
                    <a:pt x="2322" y="229"/>
                    <a:pt x="2224" y="131"/>
                    <a:pt x="2093" y="13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36"/>
            <p:cNvSpPr/>
            <p:nvPr/>
          </p:nvSpPr>
          <p:spPr>
            <a:xfrm>
              <a:off x="3083675" y="1113850"/>
              <a:ext cx="39275" cy="15550"/>
            </a:xfrm>
            <a:custGeom>
              <a:rect b="b" l="l" r="r" t="t"/>
              <a:pathLst>
                <a:path extrusionOk="0" fill="none" h="622" w="1571">
                  <a:moveTo>
                    <a:pt x="1570" y="556"/>
                  </a:moveTo>
                  <a:cubicBezTo>
                    <a:pt x="1570" y="556"/>
                    <a:pt x="1047" y="0"/>
                    <a:pt x="1" y="622"/>
                  </a:cubicBezTo>
                </a:path>
              </a:pathLst>
            </a:custGeom>
            <a:noFill/>
            <a:ln cap="rnd" cmpd="sng" w="106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36"/>
            <p:cNvSpPr/>
            <p:nvPr/>
          </p:nvSpPr>
          <p:spPr>
            <a:xfrm>
              <a:off x="2862150" y="1092600"/>
              <a:ext cx="67875" cy="66225"/>
            </a:xfrm>
            <a:custGeom>
              <a:rect b="b" l="l" r="r" t="t"/>
              <a:pathLst>
                <a:path extrusionOk="0" fill="none" h="2649" w="2715">
                  <a:moveTo>
                    <a:pt x="0" y="2649"/>
                  </a:moveTo>
                  <a:lnTo>
                    <a:pt x="2714" y="0"/>
                  </a:lnTo>
                </a:path>
              </a:pathLst>
            </a:custGeom>
            <a:noFill/>
            <a:ln cap="rnd" cmpd="sng" w="106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36"/>
            <p:cNvSpPr/>
            <p:nvPr/>
          </p:nvSpPr>
          <p:spPr>
            <a:xfrm>
              <a:off x="2759975" y="1149925"/>
              <a:ext cx="155325" cy="124975"/>
            </a:xfrm>
            <a:custGeom>
              <a:rect b="b" l="l" r="r" t="t"/>
              <a:pathLst>
                <a:path extrusionOk="0" h="4999" w="6213">
                  <a:moveTo>
                    <a:pt x="2990" y="0"/>
                  </a:moveTo>
                  <a:cubicBezTo>
                    <a:pt x="2705" y="0"/>
                    <a:pt x="2406" y="87"/>
                    <a:pt x="2093" y="290"/>
                  </a:cubicBezTo>
                  <a:cubicBezTo>
                    <a:pt x="0" y="1631"/>
                    <a:pt x="2649" y="4966"/>
                    <a:pt x="4970" y="4999"/>
                  </a:cubicBezTo>
                  <a:cubicBezTo>
                    <a:pt x="5657" y="4999"/>
                    <a:pt x="6213" y="4443"/>
                    <a:pt x="6082" y="3887"/>
                  </a:cubicBezTo>
                  <a:lnTo>
                    <a:pt x="6082" y="3887"/>
                  </a:lnTo>
                  <a:lnTo>
                    <a:pt x="6082" y="3920"/>
                  </a:lnTo>
                  <a:cubicBezTo>
                    <a:pt x="5886" y="3037"/>
                    <a:pt x="5526" y="2219"/>
                    <a:pt x="5036" y="1467"/>
                  </a:cubicBezTo>
                  <a:cubicBezTo>
                    <a:pt x="4502" y="716"/>
                    <a:pt x="3807" y="0"/>
                    <a:pt x="29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36"/>
            <p:cNvSpPr/>
            <p:nvPr/>
          </p:nvSpPr>
          <p:spPr>
            <a:xfrm>
              <a:off x="2827000" y="1185775"/>
              <a:ext cx="63775" cy="45800"/>
            </a:xfrm>
            <a:custGeom>
              <a:rect b="b" l="l" r="r" t="t"/>
              <a:pathLst>
                <a:path extrusionOk="0" fill="none" h="1832" w="2551">
                  <a:moveTo>
                    <a:pt x="0" y="557"/>
                  </a:moveTo>
                  <a:cubicBezTo>
                    <a:pt x="1635" y="1"/>
                    <a:pt x="2551" y="1832"/>
                    <a:pt x="2551" y="1832"/>
                  </a:cubicBezTo>
                </a:path>
              </a:pathLst>
            </a:custGeom>
            <a:noFill/>
            <a:ln cap="rnd" cmpd="sng" w="49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36"/>
            <p:cNvSpPr/>
            <p:nvPr/>
          </p:nvSpPr>
          <p:spPr>
            <a:xfrm>
              <a:off x="2812275" y="881725"/>
              <a:ext cx="259975" cy="154325"/>
            </a:xfrm>
            <a:custGeom>
              <a:rect b="b" l="l" r="r" t="t"/>
              <a:pathLst>
                <a:path extrusionOk="0" h="6173" w="10399">
                  <a:moveTo>
                    <a:pt x="7725" y="0"/>
                  </a:moveTo>
                  <a:cubicBezTo>
                    <a:pt x="7008" y="0"/>
                    <a:pt x="6113" y="115"/>
                    <a:pt x="5004" y="424"/>
                  </a:cubicBezTo>
                  <a:cubicBezTo>
                    <a:pt x="655" y="1667"/>
                    <a:pt x="1" y="5885"/>
                    <a:pt x="1" y="5885"/>
                  </a:cubicBezTo>
                  <a:cubicBezTo>
                    <a:pt x="623" y="6078"/>
                    <a:pt x="1264" y="6172"/>
                    <a:pt x="1900" y="6172"/>
                  </a:cubicBezTo>
                  <a:cubicBezTo>
                    <a:pt x="4269" y="6172"/>
                    <a:pt x="6554" y="4863"/>
                    <a:pt x="7456" y="2517"/>
                  </a:cubicBezTo>
                  <a:cubicBezTo>
                    <a:pt x="7982" y="1149"/>
                    <a:pt x="9050" y="905"/>
                    <a:pt x="9744" y="905"/>
                  </a:cubicBezTo>
                  <a:cubicBezTo>
                    <a:pt x="10129" y="905"/>
                    <a:pt x="10399" y="980"/>
                    <a:pt x="10399" y="980"/>
                  </a:cubicBezTo>
                  <a:cubicBezTo>
                    <a:pt x="10399" y="980"/>
                    <a:pt x="9818" y="0"/>
                    <a:pt x="77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36"/>
            <p:cNvSpPr/>
            <p:nvPr/>
          </p:nvSpPr>
          <p:spPr>
            <a:xfrm>
              <a:off x="2762425" y="835200"/>
              <a:ext cx="313100" cy="191925"/>
            </a:xfrm>
            <a:custGeom>
              <a:rect b="b" l="l" r="r" t="t"/>
              <a:pathLst>
                <a:path extrusionOk="0" h="7677" w="12524">
                  <a:moveTo>
                    <a:pt x="8581" y="0"/>
                  </a:moveTo>
                  <a:cubicBezTo>
                    <a:pt x="8263" y="0"/>
                    <a:pt x="7921" y="19"/>
                    <a:pt x="7553" y="62"/>
                  </a:cubicBezTo>
                  <a:cubicBezTo>
                    <a:pt x="2812" y="617"/>
                    <a:pt x="0" y="4639"/>
                    <a:pt x="752" y="7026"/>
                  </a:cubicBezTo>
                  <a:cubicBezTo>
                    <a:pt x="905" y="7501"/>
                    <a:pt x="1273" y="7677"/>
                    <a:pt x="1734" y="7677"/>
                  </a:cubicBezTo>
                  <a:cubicBezTo>
                    <a:pt x="3053" y="7677"/>
                    <a:pt x="5134" y="6242"/>
                    <a:pt x="5134" y="6242"/>
                  </a:cubicBezTo>
                  <a:lnTo>
                    <a:pt x="12524" y="1860"/>
                  </a:lnTo>
                  <a:cubicBezTo>
                    <a:pt x="12524" y="1860"/>
                    <a:pt x="11715" y="0"/>
                    <a:pt x="858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6" name="Shape 1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Google Shape;1097;p45"/>
          <p:cNvSpPr txBox="1"/>
          <p:nvPr>
            <p:ph type="title"/>
          </p:nvPr>
        </p:nvSpPr>
        <p:spPr>
          <a:xfrm>
            <a:off x="2669850" y="1515650"/>
            <a:ext cx="3804300" cy="211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Thank you</a:t>
            </a:r>
            <a:endParaRPr/>
          </a:p>
        </p:txBody>
      </p:sp>
      <p:grpSp>
        <p:nvGrpSpPr>
          <p:cNvPr id="1098" name="Google Shape;1098;p45"/>
          <p:cNvGrpSpPr/>
          <p:nvPr/>
        </p:nvGrpSpPr>
        <p:grpSpPr>
          <a:xfrm>
            <a:off x="7357199" y="1671056"/>
            <a:ext cx="1532700" cy="1390809"/>
            <a:chOff x="3237277" y="1281348"/>
            <a:chExt cx="3155002" cy="2862925"/>
          </a:xfrm>
        </p:grpSpPr>
        <p:sp>
          <p:nvSpPr>
            <p:cNvPr id="1099" name="Google Shape;1099;p45"/>
            <p:cNvSpPr/>
            <p:nvPr/>
          </p:nvSpPr>
          <p:spPr>
            <a:xfrm>
              <a:off x="3237277" y="1281348"/>
              <a:ext cx="3155002" cy="2862925"/>
            </a:xfrm>
            <a:custGeom>
              <a:rect b="b" l="l" r="r" t="t"/>
              <a:pathLst>
                <a:path extrusionOk="0" h="38649" w="42592">
                  <a:moveTo>
                    <a:pt x="12077" y="1"/>
                  </a:moveTo>
                  <a:cubicBezTo>
                    <a:pt x="9210" y="1"/>
                    <a:pt x="7285" y="1828"/>
                    <a:pt x="7285" y="1828"/>
                  </a:cubicBezTo>
                  <a:cubicBezTo>
                    <a:pt x="0" y="7338"/>
                    <a:pt x="8220" y="15184"/>
                    <a:pt x="8220" y="15184"/>
                  </a:cubicBezTo>
                  <a:lnTo>
                    <a:pt x="25966" y="35173"/>
                  </a:lnTo>
                  <a:cubicBezTo>
                    <a:pt x="28337" y="37770"/>
                    <a:pt x="30497" y="38648"/>
                    <a:pt x="32336" y="38648"/>
                  </a:cubicBezTo>
                  <a:cubicBezTo>
                    <a:pt x="36184" y="38648"/>
                    <a:pt x="38622" y="34799"/>
                    <a:pt x="38622" y="34799"/>
                  </a:cubicBezTo>
                  <a:cubicBezTo>
                    <a:pt x="42592" y="31203"/>
                    <a:pt x="36848" y="24431"/>
                    <a:pt x="36848" y="24431"/>
                  </a:cubicBezTo>
                  <a:lnTo>
                    <a:pt x="19054" y="3836"/>
                  </a:lnTo>
                  <a:cubicBezTo>
                    <a:pt x="16495" y="875"/>
                    <a:pt x="14061" y="1"/>
                    <a:pt x="120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0" name="Google Shape;1100;p45"/>
            <p:cNvSpPr/>
            <p:nvPr/>
          </p:nvSpPr>
          <p:spPr>
            <a:xfrm>
              <a:off x="4088263" y="1928697"/>
              <a:ext cx="1577575" cy="1553353"/>
            </a:xfrm>
            <a:custGeom>
              <a:rect b="b" l="l" r="r" t="t"/>
              <a:pathLst>
                <a:path extrusionOk="0" h="20970" w="21297">
                  <a:moveTo>
                    <a:pt x="11863" y="1"/>
                  </a:moveTo>
                  <a:cubicBezTo>
                    <a:pt x="7967" y="6864"/>
                    <a:pt x="158" y="10135"/>
                    <a:pt x="3" y="10135"/>
                  </a:cubicBezTo>
                  <a:cubicBezTo>
                    <a:pt x="2" y="10135"/>
                    <a:pt x="1" y="10135"/>
                    <a:pt x="1" y="10135"/>
                  </a:cubicBezTo>
                  <a:lnTo>
                    <a:pt x="1" y="10135"/>
                  </a:lnTo>
                  <a:lnTo>
                    <a:pt x="9668" y="20970"/>
                  </a:lnTo>
                  <a:cubicBezTo>
                    <a:pt x="19895" y="19942"/>
                    <a:pt x="21297" y="10975"/>
                    <a:pt x="21297" y="10975"/>
                  </a:cubicBezTo>
                  <a:lnTo>
                    <a:pt x="1186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1" name="Google Shape;1101;p45"/>
            <p:cNvSpPr/>
            <p:nvPr/>
          </p:nvSpPr>
          <p:spPr>
            <a:xfrm>
              <a:off x="4306194" y="2174332"/>
              <a:ext cx="1127866" cy="1079421"/>
            </a:xfrm>
            <a:custGeom>
              <a:rect b="b" l="l" r="r" t="t"/>
              <a:pathLst>
                <a:path extrusionOk="0" h="14572" w="15226">
                  <a:moveTo>
                    <a:pt x="11816" y="0"/>
                  </a:moveTo>
                  <a:cubicBezTo>
                    <a:pt x="7146" y="9107"/>
                    <a:pt x="1" y="10135"/>
                    <a:pt x="1" y="10135"/>
                  </a:cubicBezTo>
                  <a:lnTo>
                    <a:pt x="3924" y="14571"/>
                  </a:lnTo>
                  <a:cubicBezTo>
                    <a:pt x="13638" y="11162"/>
                    <a:pt x="15226" y="4017"/>
                    <a:pt x="15226" y="4017"/>
                  </a:cubicBezTo>
                  <a:lnTo>
                    <a:pt x="1181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2" name="Google Shape;1102;p45"/>
            <p:cNvSpPr/>
            <p:nvPr/>
          </p:nvSpPr>
          <p:spPr>
            <a:xfrm>
              <a:off x="4603758" y="3035759"/>
              <a:ext cx="48445" cy="131483"/>
            </a:xfrm>
            <a:custGeom>
              <a:rect b="b" l="l" r="r" t="t"/>
              <a:pathLst>
                <a:path extrusionOk="0" h="1775" w="654">
                  <a:moveTo>
                    <a:pt x="280" y="0"/>
                  </a:moveTo>
                  <a:cubicBezTo>
                    <a:pt x="234" y="93"/>
                    <a:pt x="140" y="140"/>
                    <a:pt x="140" y="234"/>
                  </a:cubicBezTo>
                  <a:cubicBezTo>
                    <a:pt x="140" y="374"/>
                    <a:pt x="94" y="374"/>
                    <a:pt x="94" y="420"/>
                  </a:cubicBezTo>
                  <a:cubicBezTo>
                    <a:pt x="94" y="467"/>
                    <a:pt x="94" y="467"/>
                    <a:pt x="94" y="514"/>
                  </a:cubicBezTo>
                  <a:lnTo>
                    <a:pt x="94" y="560"/>
                  </a:lnTo>
                  <a:cubicBezTo>
                    <a:pt x="94" y="560"/>
                    <a:pt x="94" y="607"/>
                    <a:pt x="94" y="607"/>
                  </a:cubicBezTo>
                  <a:cubicBezTo>
                    <a:pt x="47" y="701"/>
                    <a:pt x="47" y="794"/>
                    <a:pt x="47" y="887"/>
                  </a:cubicBezTo>
                  <a:lnTo>
                    <a:pt x="47" y="1027"/>
                  </a:lnTo>
                  <a:cubicBezTo>
                    <a:pt x="47" y="1074"/>
                    <a:pt x="47" y="1121"/>
                    <a:pt x="47" y="1168"/>
                  </a:cubicBezTo>
                  <a:lnTo>
                    <a:pt x="0" y="1401"/>
                  </a:lnTo>
                  <a:cubicBezTo>
                    <a:pt x="47" y="1494"/>
                    <a:pt x="47" y="1541"/>
                    <a:pt x="0" y="1635"/>
                  </a:cubicBezTo>
                  <a:lnTo>
                    <a:pt x="47" y="1635"/>
                  </a:lnTo>
                  <a:cubicBezTo>
                    <a:pt x="47" y="1635"/>
                    <a:pt x="47" y="1681"/>
                    <a:pt x="94" y="1681"/>
                  </a:cubicBezTo>
                  <a:cubicBezTo>
                    <a:pt x="94" y="1681"/>
                    <a:pt x="94" y="1728"/>
                    <a:pt x="140" y="1728"/>
                  </a:cubicBezTo>
                  <a:cubicBezTo>
                    <a:pt x="187" y="1775"/>
                    <a:pt x="234" y="1775"/>
                    <a:pt x="280" y="1775"/>
                  </a:cubicBezTo>
                  <a:cubicBezTo>
                    <a:pt x="374" y="1775"/>
                    <a:pt x="420" y="1775"/>
                    <a:pt x="420" y="1635"/>
                  </a:cubicBezTo>
                  <a:cubicBezTo>
                    <a:pt x="374" y="1588"/>
                    <a:pt x="420" y="1541"/>
                    <a:pt x="420" y="1494"/>
                  </a:cubicBezTo>
                  <a:cubicBezTo>
                    <a:pt x="420" y="1448"/>
                    <a:pt x="420" y="1401"/>
                    <a:pt x="420" y="1354"/>
                  </a:cubicBezTo>
                  <a:cubicBezTo>
                    <a:pt x="420" y="1261"/>
                    <a:pt x="467" y="1121"/>
                    <a:pt x="467" y="1027"/>
                  </a:cubicBezTo>
                  <a:cubicBezTo>
                    <a:pt x="467" y="981"/>
                    <a:pt x="514" y="934"/>
                    <a:pt x="514" y="887"/>
                  </a:cubicBezTo>
                  <a:cubicBezTo>
                    <a:pt x="514" y="841"/>
                    <a:pt x="514" y="794"/>
                    <a:pt x="561" y="794"/>
                  </a:cubicBezTo>
                  <a:cubicBezTo>
                    <a:pt x="561" y="654"/>
                    <a:pt x="561" y="560"/>
                    <a:pt x="607" y="467"/>
                  </a:cubicBezTo>
                  <a:cubicBezTo>
                    <a:pt x="607" y="420"/>
                    <a:pt x="654" y="327"/>
                    <a:pt x="607" y="234"/>
                  </a:cubicBezTo>
                  <a:lnTo>
                    <a:pt x="467" y="47"/>
                  </a:lnTo>
                  <a:lnTo>
                    <a:pt x="28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3" name="Google Shape;1103;p45"/>
            <p:cNvSpPr/>
            <p:nvPr/>
          </p:nvSpPr>
          <p:spPr>
            <a:xfrm>
              <a:off x="4683316" y="3028796"/>
              <a:ext cx="41556" cy="114224"/>
            </a:xfrm>
            <a:custGeom>
              <a:rect b="b" l="l" r="r" t="t"/>
              <a:pathLst>
                <a:path extrusionOk="0" h="1542" w="561">
                  <a:moveTo>
                    <a:pt x="94" y="1"/>
                  </a:moveTo>
                  <a:cubicBezTo>
                    <a:pt x="94" y="47"/>
                    <a:pt x="94" y="94"/>
                    <a:pt x="94" y="141"/>
                  </a:cubicBezTo>
                  <a:cubicBezTo>
                    <a:pt x="47" y="141"/>
                    <a:pt x="0" y="187"/>
                    <a:pt x="47" y="281"/>
                  </a:cubicBezTo>
                  <a:lnTo>
                    <a:pt x="47" y="328"/>
                  </a:lnTo>
                  <a:cubicBezTo>
                    <a:pt x="47" y="328"/>
                    <a:pt x="0" y="374"/>
                    <a:pt x="47" y="421"/>
                  </a:cubicBezTo>
                  <a:cubicBezTo>
                    <a:pt x="47" y="468"/>
                    <a:pt x="47" y="514"/>
                    <a:pt x="47" y="561"/>
                  </a:cubicBezTo>
                  <a:cubicBezTo>
                    <a:pt x="47" y="561"/>
                    <a:pt x="47" y="608"/>
                    <a:pt x="47" y="608"/>
                  </a:cubicBezTo>
                  <a:lnTo>
                    <a:pt x="47" y="701"/>
                  </a:lnTo>
                  <a:lnTo>
                    <a:pt x="47" y="795"/>
                  </a:lnTo>
                  <a:cubicBezTo>
                    <a:pt x="47" y="888"/>
                    <a:pt x="0" y="981"/>
                    <a:pt x="0" y="1075"/>
                  </a:cubicBezTo>
                  <a:lnTo>
                    <a:pt x="0" y="1121"/>
                  </a:lnTo>
                  <a:lnTo>
                    <a:pt x="0" y="1262"/>
                  </a:lnTo>
                  <a:cubicBezTo>
                    <a:pt x="0" y="1355"/>
                    <a:pt x="47" y="1402"/>
                    <a:pt x="94" y="1402"/>
                  </a:cubicBezTo>
                  <a:cubicBezTo>
                    <a:pt x="140" y="1448"/>
                    <a:pt x="187" y="1448"/>
                    <a:pt x="187" y="1495"/>
                  </a:cubicBezTo>
                  <a:cubicBezTo>
                    <a:pt x="234" y="1495"/>
                    <a:pt x="280" y="1542"/>
                    <a:pt x="327" y="1542"/>
                  </a:cubicBezTo>
                  <a:lnTo>
                    <a:pt x="374" y="1448"/>
                  </a:lnTo>
                  <a:cubicBezTo>
                    <a:pt x="374" y="1402"/>
                    <a:pt x="421" y="1308"/>
                    <a:pt x="421" y="1262"/>
                  </a:cubicBezTo>
                  <a:cubicBezTo>
                    <a:pt x="421" y="1168"/>
                    <a:pt x="421" y="1028"/>
                    <a:pt x="467" y="935"/>
                  </a:cubicBezTo>
                  <a:cubicBezTo>
                    <a:pt x="467" y="935"/>
                    <a:pt x="467" y="888"/>
                    <a:pt x="467" y="888"/>
                  </a:cubicBezTo>
                  <a:cubicBezTo>
                    <a:pt x="467" y="795"/>
                    <a:pt x="514" y="795"/>
                    <a:pt x="561" y="701"/>
                  </a:cubicBezTo>
                  <a:lnTo>
                    <a:pt x="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4" name="Google Shape;1104;p45"/>
            <p:cNvSpPr/>
            <p:nvPr/>
          </p:nvSpPr>
          <p:spPr>
            <a:xfrm>
              <a:off x="4503385" y="2928498"/>
              <a:ext cx="110816" cy="76149"/>
            </a:xfrm>
            <a:custGeom>
              <a:rect b="b" l="l" r="r" t="t"/>
              <a:pathLst>
                <a:path extrusionOk="0" h="1028" w="1496">
                  <a:moveTo>
                    <a:pt x="141" y="0"/>
                  </a:moveTo>
                  <a:cubicBezTo>
                    <a:pt x="141" y="0"/>
                    <a:pt x="94" y="0"/>
                    <a:pt x="94" y="47"/>
                  </a:cubicBezTo>
                  <a:lnTo>
                    <a:pt x="47" y="47"/>
                  </a:lnTo>
                  <a:cubicBezTo>
                    <a:pt x="1" y="140"/>
                    <a:pt x="1" y="234"/>
                    <a:pt x="47" y="327"/>
                  </a:cubicBezTo>
                  <a:cubicBezTo>
                    <a:pt x="47" y="374"/>
                    <a:pt x="47" y="374"/>
                    <a:pt x="94" y="374"/>
                  </a:cubicBezTo>
                  <a:cubicBezTo>
                    <a:pt x="94" y="421"/>
                    <a:pt x="141" y="421"/>
                    <a:pt x="141" y="467"/>
                  </a:cubicBezTo>
                  <a:cubicBezTo>
                    <a:pt x="234" y="467"/>
                    <a:pt x="328" y="561"/>
                    <a:pt x="421" y="607"/>
                  </a:cubicBezTo>
                  <a:cubicBezTo>
                    <a:pt x="468" y="654"/>
                    <a:pt x="561" y="701"/>
                    <a:pt x="608" y="748"/>
                  </a:cubicBezTo>
                  <a:cubicBezTo>
                    <a:pt x="655" y="748"/>
                    <a:pt x="701" y="794"/>
                    <a:pt x="748" y="794"/>
                  </a:cubicBezTo>
                  <a:cubicBezTo>
                    <a:pt x="841" y="794"/>
                    <a:pt x="795" y="794"/>
                    <a:pt x="841" y="841"/>
                  </a:cubicBezTo>
                  <a:cubicBezTo>
                    <a:pt x="888" y="841"/>
                    <a:pt x="982" y="888"/>
                    <a:pt x="1028" y="934"/>
                  </a:cubicBezTo>
                  <a:cubicBezTo>
                    <a:pt x="1028" y="934"/>
                    <a:pt x="1075" y="981"/>
                    <a:pt x="1075" y="981"/>
                  </a:cubicBezTo>
                  <a:cubicBezTo>
                    <a:pt x="1122" y="981"/>
                    <a:pt x="1168" y="981"/>
                    <a:pt x="1215" y="1028"/>
                  </a:cubicBezTo>
                  <a:lnTo>
                    <a:pt x="1402" y="981"/>
                  </a:lnTo>
                  <a:cubicBezTo>
                    <a:pt x="1449" y="981"/>
                    <a:pt x="1449" y="888"/>
                    <a:pt x="1495" y="841"/>
                  </a:cubicBezTo>
                  <a:cubicBezTo>
                    <a:pt x="1495" y="794"/>
                    <a:pt x="1495" y="748"/>
                    <a:pt x="1495" y="701"/>
                  </a:cubicBezTo>
                  <a:cubicBezTo>
                    <a:pt x="1449" y="654"/>
                    <a:pt x="1402" y="607"/>
                    <a:pt x="1355" y="561"/>
                  </a:cubicBezTo>
                  <a:lnTo>
                    <a:pt x="1308" y="561"/>
                  </a:lnTo>
                  <a:cubicBezTo>
                    <a:pt x="1215" y="514"/>
                    <a:pt x="1075" y="467"/>
                    <a:pt x="982" y="421"/>
                  </a:cubicBezTo>
                  <a:cubicBezTo>
                    <a:pt x="888" y="374"/>
                    <a:pt x="748" y="374"/>
                    <a:pt x="701" y="281"/>
                  </a:cubicBezTo>
                  <a:cubicBezTo>
                    <a:pt x="655" y="281"/>
                    <a:pt x="608" y="234"/>
                    <a:pt x="608" y="234"/>
                  </a:cubicBezTo>
                  <a:cubicBezTo>
                    <a:pt x="561" y="187"/>
                    <a:pt x="561" y="187"/>
                    <a:pt x="515" y="187"/>
                  </a:cubicBezTo>
                  <a:cubicBezTo>
                    <a:pt x="421" y="140"/>
                    <a:pt x="374" y="140"/>
                    <a:pt x="328" y="94"/>
                  </a:cubicBezTo>
                  <a:cubicBezTo>
                    <a:pt x="281" y="47"/>
                    <a:pt x="188" y="0"/>
                    <a:pt x="1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5" name="Google Shape;1105;p45"/>
            <p:cNvSpPr/>
            <p:nvPr/>
          </p:nvSpPr>
          <p:spPr>
            <a:xfrm>
              <a:off x="4579535" y="2893904"/>
              <a:ext cx="79631" cy="65779"/>
            </a:xfrm>
            <a:custGeom>
              <a:rect b="b" l="l" r="r" t="t"/>
              <a:pathLst>
                <a:path extrusionOk="0" h="888" w="1075">
                  <a:moveTo>
                    <a:pt x="94" y="0"/>
                  </a:moveTo>
                  <a:cubicBezTo>
                    <a:pt x="47" y="0"/>
                    <a:pt x="0" y="47"/>
                    <a:pt x="0" y="94"/>
                  </a:cubicBezTo>
                  <a:cubicBezTo>
                    <a:pt x="0" y="140"/>
                    <a:pt x="0" y="187"/>
                    <a:pt x="0" y="234"/>
                  </a:cubicBezTo>
                  <a:cubicBezTo>
                    <a:pt x="0" y="280"/>
                    <a:pt x="47" y="327"/>
                    <a:pt x="47" y="327"/>
                  </a:cubicBezTo>
                  <a:cubicBezTo>
                    <a:pt x="140" y="374"/>
                    <a:pt x="140" y="421"/>
                    <a:pt x="187" y="467"/>
                  </a:cubicBezTo>
                  <a:cubicBezTo>
                    <a:pt x="280" y="514"/>
                    <a:pt x="374" y="607"/>
                    <a:pt x="467" y="654"/>
                  </a:cubicBezTo>
                  <a:cubicBezTo>
                    <a:pt x="467" y="701"/>
                    <a:pt x="561" y="701"/>
                    <a:pt x="607" y="701"/>
                  </a:cubicBezTo>
                  <a:cubicBezTo>
                    <a:pt x="654" y="701"/>
                    <a:pt x="747" y="748"/>
                    <a:pt x="794" y="794"/>
                  </a:cubicBezTo>
                  <a:cubicBezTo>
                    <a:pt x="794" y="841"/>
                    <a:pt x="841" y="841"/>
                    <a:pt x="888" y="841"/>
                  </a:cubicBezTo>
                  <a:cubicBezTo>
                    <a:pt x="911" y="864"/>
                    <a:pt x="934" y="864"/>
                    <a:pt x="963" y="864"/>
                  </a:cubicBezTo>
                  <a:cubicBezTo>
                    <a:pt x="993" y="864"/>
                    <a:pt x="1028" y="864"/>
                    <a:pt x="1074" y="888"/>
                  </a:cubicBezTo>
                  <a:lnTo>
                    <a:pt x="701" y="187"/>
                  </a:lnTo>
                  <a:cubicBezTo>
                    <a:pt x="654" y="140"/>
                    <a:pt x="607" y="140"/>
                    <a:pt x="561" y="140"/>
                  </a:cubicBezTo>
                  <a:cubicBezTo>
                    <a:pt x="467" y="94"/>
                    <a:pt x="421" y="140"/>
                    <a:pt x="374" y="47"/>
                  </a:cubicBezTo>
                  <a:cubicBezTo>
                    <a:pt x="327" y="0"/>
                    <a:pt x="280" y="0"/>
                    <a:pt x="1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6" name="Google Shape;1106;p45"/>
            <p:cNvSpPr/>
            <p:nvPr/>
          </p:nvSpPr>
          <p:spPr>
            <a:xfrm>
              <a:off x="4932360" y="2624046"/>
              <a:ext cx="128076" cy="45038"/>
            </a:xfrm>
            <a:custGeom>
              <a:rect b="b" l="l" r="r" t="t"/>
              <a:pathLst>
                <a:path extrusionOk="0" h="608" w="1729">
                  <a:moveTo>
                    <a:pt x="94" y="1"/>
                  </a:moveTo>
                  <a:cubicBezTo>
                    <a:pt x="94" y="1"/>
                    <a:pt x="1" y="47"/>
                    <a:pt x="1" y="141"/>
                  </a:cubicBezTo>
                  <a:lnTo>
                    <a:pt x="1" y="234"/>
                  </a:lnTo>
                  <a:cubicBezTo>
                    <a:pt x="1" y="234"/>
                    <a:pt x="1" y="234"/>
                    <a:pt x="47" y="281"/>
                  </a:cubicBezTo>
                  <a:cubicBezTo>
                    <a:pt x="47" y="281"/>
                    <a:pt x="47" y="327"/>
                    <a:pt x="94" y="327"/>
                  </a:cubicBezTo>
                  <a:cubicBezTo>
                    <a:pt x="141" y="421"/>
                    <a:pt x="281" y="468"/>
                    <a:pt x="421" y="468"/>
                  </a:cubicBezTo>
                  <a:lnTo>
                    <a:pt x="468" y="561"/>
                  </a:lnTo>
                  <a:cubicBezTo>
                    <a:pt x="561" y="561"/>
                    <a:pt x="655" y="608"/>
                    <a:pt x="748" y="608"/>
                  </a:cubicBezTo>
                  <a:cubicBezTo>
                    <a:pt x="771" y="584"/>
                    <a:pt x="795" y="573"/>
                    <a:pt x="818" y="573"/>
                  </a:cubicBezTo>
                  <a:cubicBezTo>
                    <a:pt x="841" y="573"/>
                    <a:pt x="865" y="584"/>
                    <a:pt x="888" y="608"/>
                  </a:cubicBezTo>
                  <a:lnTo>
                    <a:pt x="1449" y="608"/>
                  </a:lnTo>
                  <a:lnTo>
                    <a:pt x="1682" y="514"/>
                  </a:lnTo>
                  <a:cubicBezTo>
                    <a:pt x="1729" y="514"/>
                    <a:pt x="1729" y="514"/>
                    <a:pt x="1682" y="468"/>
                  </a:cubicBezTo>
                  <a:lnTo>
                    <a:pt x="1635" y="234"/>
                  </a:lnTo>
                  <a:cubicBezTo>
                    <a:pt x="1555" y="234"/>
                    <a:pt x="1510" y="131"/>
                    <a:pt x="1439" y="131"/>
                  </a:cubicBezTo>
                  <a:cubicBezTo>
                    <a:pt x="1428" y="131"/>
                    <a:pt x="1415" y="134"/>
                    <a:pt x="1402" y="141"/>
                  </a:cubicBezTo>
                  <a:lnTo>
                    <a:pt x="982" y="141"/>
                  </a:lnTo>
                  <a:cubicBezTo>
                    <a:pt x="935" y="141"/>
                    <a:pt x="888" y="141"/>
                    <a:pt x="841" y="94"/>
                  </a:cubicBezTo>
                  <a:lnTo>
                    <a:pt x="561" y="94"/>
                  </a:lnTo>
                  <a:cubicBezTo>
                    <a:pt x="468" y="47"/>
                    <a:pt x="374" y="47"/>
                    <a:pt x="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7" name="Google Shape;1107;p45"/>
            <p:cNvSpPr/>
            <p:nvPr/>
          </p:nvSpPr>
          <p:spPr>
            <a:xfrm>
              <a:off x="4835542" y="2740123"/>
              <a:ext cx="117631" cy="56964"/>
            </a:xfrm>
            <a:custGeom>
              <a:rect b="b" l="l" r="r" t="t"/>
              <a:pathLst>
                <a:path extrusionOk="0" h="769" w="1588">
                  <a:moveTo>
                    <a:pt x="152" y="1"/>
                  </a:moveTo>
                  <a:cubicBezTo>
                    <a:pt x="130" y="1"/>
                    <a:pt x="109" y="6"/>
                    <a:pt x="94" y="21"/>
                  </a:cubicBezTo>
                  <a:cubicBezTo>
                    <a:pt x="47" y="68"/>
                    <a:pt x="0" y="68"/>
                    <a:pt x="0" y="115"/>
                  </a:cubicBezTo>
                  <a:cubicBezTo>
                    <a:pt x="0" y="162"/>
                    <a:pt x="0" y="208"/>
                    <a:pt x="0" y="208"/>
                  </a:cubicBezTo>
                  <a:lnTo>
                    <a:pt x="0" y="302"/>
                  </a:lnTo>
                  <a:cubicBezTo>
                    <a:pt x="0" y="348"/>
                    <a:pt x="140" y="442"/>
                    <a:pt x="234" y="488"/>
                  </a:cubicBezTo>
                  <a:cubicBezTo>
                    <a:pt x="280" y="535"/>
                    <a:pt x="315" y="535"/>
                    <a:pt x="345" y="535"/>
                  </a:cubicBezTo>
                  <a:cubicBezTo>
                    <a:pt x="374" y="535"/>
                    <a:pt x="397" y="535"/>
                    <a:pt x="420" y="582"/>
                  </a:cubicBezTo>
                  <a:cubicBezTo>
                    <a:pt x="436" y="597"/>
                    <a:pt x="452" y="603"/>
                    <a:pt x="469" y="603"/>
                  </a:cubicBezTo>
                  <a:cubicBezTo>
                    <a:pt x="503" y="603"/>
                    <a:pt x="545" y="582"/>
                    <a:pt x="607" y="582"/>
                  </a:cubicBezTo>
                  <a:cubicBezTo>
                    <a:pt x="654" y="629"/>
                    <a:pt x="747" y="675"/>
                    <a:pt x="794" y="722"/>
                  </a:cubicBezTo>
                  <a:lnTo>
                    <a:pt x="887" y="722"/>
                  </a:lnTo>
                  <a:cubicBezTo>
                    <a:pt x="887" y="722"/>
                    <a:pt x="1028" y="722"/>
                    <a:pt x="1074" y="769"/>
                  </a:cubicBezTo>
                  <a:cubicBezTo>
                    <a:pt x="1090" y="753"/>
                    <a:pt x="1105" y="748"/>
                    <a:pt x="1121" y="748"/>
                  </a:cubicBezTo>
                  <a:cubicBezTo>
                    <a:pt x="1152" y="748"/>
                    <a:pt x="1183" y="769"/>
                    <a:pt x="1214" y="769"/>
                  </a:cubicBezTo>
                  <a:lnTo>
                    <a:pt x="1448" y="769"/>
                  </a:lnTo>
                  <a:cubicBezTo>
                    <a:pt x="1448" y="769"/>
                    <a:pt x="1448" y="722"/>
                    <a:pt x="1448" y="722"/>
                  </a:cubicBezTo>
                  <a:cubicBezTo>
                    <a:pt x="1495" y="722"/>
                    <a:pt x="1541" y="675"/>
                    <a:pt x="1541" y="629"/>
                  </a:cubicBezTo>
                  <a:cubicBezTo>
                    <a:pt x="1541" y="629"/>
                    <a:pt x="1541" y="582"/>
                    <a:pt x="1541" y="535"/>
                  </a:cubicBezTo>
                  <a:cubicBezTo>
                    <a:pt x="1588" y="488"/>
                    <a:pt x="1588" y="442"/>
                    <a:pt x="1541" y="395"/>
                  </a:cubicBezTo>
                  <a:cubicBezTo>
                    <a:pt x="1473" y="327"/>
                    <a:pt x="1405" y="283"/>
                    <a:pt x="1336" y="283"/>
                  </a:cubicBezTo>
                  <a:cubicBezTo>
                    <a:pt x="1311" y="283"/>
                    <a:pt x="1286" y="289"/>
                    <a:pt x="1261" y="302"/>
                  </a:cubicBezTo>
                  <a:lnTo>
                    <a:pt x="1214" y="302"/>
                  </a:lnTo>
                  <a:cubicBezTo>
                    <a:pt x="1121" y="255"/>
                    <a:pt x="981" y="255"/>
                    <a:pt x="841" y="208"/>
                  </a:cubicBezTo>
                  <a:cubicBezTo>
                    <a:pt x="841" y="208"/>
                    <a:pt x="794" y="208"/>
                    <a:pt x="794" y="162"/>
                  </a:cubicBezTo>
                  <a:lnTo>
                    <a:pt x="420" y="115"/>
                  </a:lnTo>
                  <a:cubicBezTo>
                    <a:pt x="374" y="115"/>
                    <a:pt x="327" y="21"/>
                    <a:pt x="280" y="21"/>
                  </a:cubicBezTo>
                  <a:cubicBezTo>
                    <a:pt x="249" y="21"/>
                    <a:pt x="197" y="1"/>
                    <a:pt x="1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8" name="Google Shape;1108;p45"/>
            <p:cNvSpPr/>
            <p:nvPr/>
          </p:nvSpPr>
          <p:spPr>
            <a:xfrm>
              <a:off x="4704057" y="2829014"/>
              <a:ext cx="134965" cy="71853"/>
            </a:xfrm>
            <a:custGeom>
              <a:rect b="b" l="l" r="r" t="t"/>
              <a:pathLst>
                <a:path extrusionOk="0" h="970" w="1822">
                  <a:moveTo>
                    <a:pt x="141" y="1"/>
                  </a:moveTo>
                  <a:cubicBezTo>
                    <a:pt x="106" y="1"/>
                    <a:pt x="71" y="12"/>
                    <a:pt x="47" y="36"/>
                  </a:cubicBezTo>
                  <a:lnTo>
                    <a:pt x="0" y="82"/>
                  </a:lnTo>
                  <a:cubicBezTo>
                    <a:pt x="0" y="82"/>
                    <a:pt x="47" y="129"/>
                    <a:pt x="0" y="176"/>
                  </a:cubicBezTo>
                  <a:cubicBezTo>
                    <a:pt x="0" y="176"/>
                    <a:pt x="0" y="222"/>
                    <a:pt x="0" y="222"/>
                  </a:cubicBezTo>
                  <a:cubicBezTo>
                    <a:pt x="47" y="269"/>
                    <a:pt x="47" y="316"/>
                    <a:pt x="94" y="363"/>
                  </a:cubicBezTo>
                  <a:cubicBezTo>
                    <a:pt x="187" y="456"/>
                    <a:pt x="281" y="503"/>
                    <a:pt x="421" y="549"/>
                  </a:cubicBezTo>
                  <a:cubicBezTo>
                    <a:pt x="468" y="596"/>
                    <a:pt x="514" y="596"/>
                    <a:pt x="561" y="643"/>
                  </a:cubicBezTo>
                  <a:lnTo>
                    <a:pt x="654" y="643"/>
                  </a:lnTo>
                  <a:cubicBezTo>
                    <a:pt x="654" y="689"/>
                    <a:pt x="701" y="689"/>
                    <a:pt x="748" y="689"/>
                  </a:cubicBezTo>
                  <a:cubicBezTo>
                    <a:pt x="794" y="736"/>
                    <a:pt x="888" y="736"/>
                    <a:pt x="935" y="736"/>
                  </a:cubicBezTo>
                  <a:lnTo>
                    <a:pt x="1028" y="736"/>
                  </a:lnTo>
                  <a:cubicBezTo>
                    <a:pt x="1028" y="783"/>
                    <a:pt x="1028" y="783"/>
                    <a:pt x="1075" y="783"/>
                  </a:cubicBezTo>
                  <a:lnTo>
                    <a:pt x="1121" y="783"/>
                  </a:lnTo>
                  <a:cubicBezTo>
                    <a:pt x="1168" y="783"/>
                    <a:pt x="1168" y="830"/>
                    <a:pt x="1215" y="830"/>
                  </a:cubicBezTo>
                  <a:cubicBezTo>
                    <a:pt x="1215" y="830"/>
                    <a:pt x="1235" y="850"/>
                    <a:pt x="1249" y="850"/>
                  </a:cubicBezTo>
                  <a:cubicBezTo>
                    <a:pt x="1256" y="850"/>
                    <a:pt x="1261" y="845"/>
                    <a:pt x="1261" y="830"/>
                  </a:cubicBezTo>
                  <a:lnTo>
                    <a:pt x="1588" y="970"/>
                  </a:lnTo>
                  <a:cubicBezTo>
                    <a:pt x="1635" y="970"/>
                    <a:pt x="1728" y="970"/>
                    <a:pt x="1775" y="923"/>
                  </a:cubicBezTo>
                  <a:cubicBezTo>
                    <a:pt x="1822" y="876"/>
                    <a:pt x="1822" y="830"/>
                    <a:pt x="1822" y="783"/>
                  </a:cubicBezTo>
                  <a:cubicBezTo>
                    <a:pt x="1822" y="783"/>
                    <a:pt x="1822" y="736"/>
                    <a:pt x="1822" y="736"/>
                  </a:cubicBezTo>
                  <a:cubicBezTo>
                    <a:pt x="1822" y="643"/>
                    <a:pt x="1775" y="596"/>
                    <a:pt x="1728" y="549"/>
                  </a:cubicBezTo>
                  <a:cubicBezTo>
                    <a:pt x="1682" y="503"/>
                    <a:pt x="1682" y="503"/>
                    <a:pt x="1635" y="456"/>
                  </a:cubicBezTo>
                  <a:cubicBezTo>
                    <a:pt x="1588" y="409"/>
                    <a:pt x="1542" y="409"/>
                    <a:pt x="1495" y="409"/>
                  </a:cubicBezTo>
                  <a:lnTo>
                    <a:pt x="1448" y="409"/>
                  </a:lnTo>
                  <a:lnTo>
                    <a:pt x="1308" y="363"/>
                  </a:lnTo>
                  <a:lnTo>
                    <a:pt x="1215" y="363"/>
                  </a:lnTo>
                  <a:cubicBezTo>
                    <a:pt x="1121" y="316"/>
                    <a:pt x="1028" y="316"/>
                    <a:pt x="935" y="269"/>
                  </a:cubicBezTo>
                  <a:lnTo>
                    <a:pt x="468" y="129"/>
                  </a:lnTo>
                  <a:cubicBezTo>
                    <a:pt x="421" y="129"/>
                    <a:pt x="421" y="82"/>
                    <a:pt x="374" y="82"/>
                  </a:cubicBezTo>
                  <a:cubicBezTo>
                    <a:pt x="327" y="82"/>
                    <a:pt x="281" y="36"/>
                    <a:pt x="234" y="36"/>
                  </a:cubicBezTo>
                  <a:cubicBezTo>
                    <a:pt x="211" y="12"/>
                    <a:pt x="176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9" name="Google Shape;1109;p45"/>
            <p:cNvSpPr/>
            <p:nvPr/>
          </p:nvSpPr>
          <p:spPr>
            <a:xfrm>
              <a:off x="4766355" y="2792198"/>
              <a:ext cx="138446" cy="60223"/>
            </a:xfrm>
            <a:custGeom>
              <a:rect b="b" l="l" r="r" t="t"/>
              <a:pathLst>
                <a:path extrusionOk="0" h="813" w="1869">
                  <a:moveTo>
                    <a:pt x="160" y="1"/>
                  </a:moveTo>
                  <a:cubicBezTo>
                    <a:pt x="97" y="1"/>
                    <a:pt x="47" y="44"/>
                    <a:pt x="47" y="112"/>
                  </a:cubicBezTo>
                  <a:cubicBezTo>
                    <a:pt x="0" y="206"/>
                    <a:pt x="47" y="299"/>
                    <a:pt x="140" y="393"/>
                  </a:cubicBezTo>
                  <a:cubicBezTo>
                    <a:pt x="234" y="393"/>
                    <a:pt x="327" y="393"/>
                    <a:pt x="420" y="439"/>
                  </a:cubicBezTo>
                  <a:cubicBezTo>
                    <a:pt x="467" y="439"/>
                    <a:pt x="467" y="439"/>
                    <a:pt x="514" y="486"/>
                  </a:cubicBezTo>
                  <a:lnTo>
                    <a:pt x="561" y="486"/>
                  </a:lnTo>
                  <a:cubicBezTo>
                    <a:pt x="654" y="486"/>
                    <a:pt x="747" y="533"/>
                    <a:pt x="841" y="579"/>
                  </a:cubicBezTo>
                  <a:lnTo>
                    <a:pt x="981" y="579"/>
                  </a:lnTo>
                  <a:cubicBezTo>
                    <a:pt x="1028" y="626"/>
                    <a:pt x="1074" y="626"/>
                    <a:pt x="1121" y="626"/>
                  </a:cubicBezTo>
                  <a:cubicBezTo>
                    <a:pt x="1214" y="673"/>
                    <a:pt x="1261" y="673"/>
                    <a:pt x="1354" y="719"/>
                  </a:cubicBezTo>
                  <a:cubicBezTo>
                    <a:pt x="1401" y="719"/>
                    <a:pt x="1448" y="719"/>
                    <a:pt x="1495" y="766"/>
                  </a:cubicBezTo>
                  <a:cubicBezTo>
                    <a:pt x="1541" y="766"/>
                    <a:pt x="1588" y="766"/>
                    <a:pt x="1635" y="813"/>
                  </a:cubicBezTo>
                  <a:lnTo>
                    <a:pt x="1775" y="813"/>
                  </a:lnTo>
                  <a:lnTo>
                    <a:pt x="1821" y="766"/>
                  </a:lnTo>
                  <a:cubicBezTo>
                    <a:pt x="1868" y="766"/>
                    <a:pt x="1868" y="719"/>
                    <a:pt x="1868" y="673"/>
                  </a:cubicBezTo>
                  <a:lnTo>
                    <a:pt x="1868" y="533"/>
                  </a:lnTo>
                  <a:cubicBezTo>
                    <a:pt x="1821" y="439"/>
                    <a:pt x="1728" y="393"/>
                    <a:pt x="1635" y="346"/>
                  </a:cubicBezTo>
                  <a:lnTo>
                    <a:pt x="1541" y="346"/>
                  </a:lnTo>
                  <a:cubicBezTo>
                    <a:pt x="1495" y="346"/>
                    <a:pt x="1401" y="346"/>
                    <a:pt x="1354" y="299"/>
                  </a:cubicBezTo>
                  <a:lnTo>
                    <a:pt x="1168" y="299"/>
                  </a:lnTo>
                  <a:cubicBezTo>
                    <a:pt x="1028" y="252"/>
                    <a:pt x="887" y="206"/>
                    <a:pt x="701" y="159"/>
                  </a:cubicBezTo>
                  <a:lnTo>
                    <a:pt x="654" y="159"/>
                  </a:lnTo>
                  <a:lnTo>
                    <a:pt x="607" y="112"/>
                  </a:lnTo>
                  <a:cubicBezTo>
                    <a:pt x="514" y="112"/>
                    <a:pt x="420" y="112"/>
                    <a:pt x="374" y="66"/>
                  </a:cubicBezTo>
                  <a:cubicBezTo>
                    <a:pt x="327" y="66"/>
                    <a:pt x="280" y="19"/>
                    <a:pt x="234" y="19"/>
                  </a:cubicBezTo>
                  <a:cubicBezTo>
                    <a:pt x="209" y="6"/>
                    <a:pt x="184" y="1"/>
                    <a:pt x="1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0" name="Google Shape;1110;p45"/>
            <p:cNvSpPr/>
            <p:nvPr/>
          </p:nvSpPr>
          <p:spPr>
            <a:xfrm>
              <a:off x="4890877" y="2688344"/>
              <a:ext cx="131557" cy="59482"/>
            </a:xfrm>
            <a:custGeom>
              <a:rect b="b" l="l" r="r" t="t"/>
              <a:pathLst>
                <a:path extrusionOk="0" h="803" w="1776">
                  <a:moveTo>
                    <a:pt x="123" y="1"/>
                  </a:moveTo>
                  <a:cubicBezTo>
                    <a:pt x="82" y="1"/>
                    <a:pt x="41" y="6"/>
                    <a:pt x="0" y="20"/>
                  </a:cubicBezTo>
                  <a:lnTo>
                    <a:pt x="0" y="160"/>
                  </a:lnTo>
                  <a:cubicBezTo>
                    <a:pt x="0" y="207"/>
                    <a:pt x="0" y="253"/>
                    <a:pt x="47" y="253"/>
                  </a:cubicBezTo>
                  <a:cubicBezTo>
                    <a:pt x="94" y="347"/>
                    <a:pt x="140" y="393"/>
                    <a:pt x="234" y="440"/>
                  </a:cubicBezTo>
                  <a:cubicBezTo>
                    <a:pt x="234" y="440"/>
                    <a:pt x="281" y="487"/>
                    <a:pt x="281" y="487"/>
                  </a:cubicBezTo>
                  <a:lnTo>
                    <a:pt x="421" y="487"/>
                  </a:lnTo>
                  <a:cubicBezTo>
                    <a:pt x="421" y="464"/>
                    <a:pt x="432" y="452"/>
                    <a:pt x="444" y="452"/>
                  </a:cubicBezTo>
                  <a:cubicBezTo>
                    <a:pt x="456" y="452"/>
                    <a:pt x="467" y="464"/>
                    <a:pt x="467" y="487"/>
                  </a:cubicBezTo>
                  <a:cubicBezTo>
                    <a:pt x="561" y="534"/>
                    <a:pt x="654" y="487"/>
                    <a:pt x="701" y="580"/>
                  </a:cubicBezTo>
                  <a:cubicBezTo>
                    <a:pt x="841" y="580"/>
                    <a:pt x="934" y="627"/>
                    <a:pt x="1028" y="674"/>
                  </a:cubicBezTo>
                  <a:cubicBezTo>
                    <a:pt x="1168" y="720"/>
                    <a:pt x="1261" y="767"/>
                    <a:pt x="1401" y="767"/>
                  </a:cubicBezTo>
                  <a:cubicBezTo>
                    <a:pt x="1425" y="790"/>
                    <a:pt x="1460" y="802"/>
                    <a:pt x="1501" y="802"/>
                  </a:cubicBezTo>
                  <a:cubicBezTo>
                    <a:pt x="1542" y="802"/>
                    <a:pt x="1588" y="790"/>
                    <a:pt x="1635" y="767"/>
                  </a:cubicBezTo>
                  <a:cubicBezTo>
                    <a:pt x="1682" y="720"/>
                    <a:pt x="1728" y="674"/>
                    <a:pt x="1775" y="627"/>
                  </a:cubicBezTo>
                  <a:lnTo>
                    <a:pt x="1775" y="487"/>
                  </a:lnTo>
                  <a:lnTo>
                    <a:pt x="1775" y="440"/>
                  </a:lnTo>
                  <a:cubicBezTo>
                    <a:pt x="1728" y="347"/>
                    <a:pt x="1682" y="300"/>
                    <a:pt x="1588" y="300"/>
                  </a:cubicBezTo>
                  <a:lnTo>
                    <a:pt x="1448" y="300"/>
                  </a:lnTo>
                  <a:cubicBezTo>
                    <a:pt x="1425" y="323"/>
                    <a:pt x="1390" y="335"/>
                    <a:pt x="1355" y="335"/>
                  </a:cubicBezTo>
                  <a:cubicBezTo>
                    <a:pt x="1320" y="335"/>
                    <a:pt x="1285" y="323"/>
                    <a:pt x="1261" y="300"/>
                  </a:cubicBezTo>
                  <a:cubicBezTo>
                    <a:pt x="1168" y="300"/>
                    <a:pt x="1075" y="300"/>
                    <a:pt x="981" y="253"/>
                  </a:cubicBezTo>
                  <a:cubicBezTo>
                    <a:pt x="888" y="207"/>
                    <a:pt x="841" y="207"/>
                    <a:pt x="748" y="160"/>
                  </a:cubicBezTo>
                  <a:lnTo>
                    <a:pt x="421" y="67"/>
                  </a:lnTo>
                  <a:cubicBezTo>
                    <a:pt x="322" y="34"/>
                    <a:pt x="223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1" name="Google Shape;1111;p45"/>
            <p:cNvSpPr/>
            <p:nvPr/>
          </p:nvSpPr>
          <p:spPr>
            <a:xfrm>
              <a:off x="4897766" y="2876570"/>
              <a:ext cx="52001" cy="135039"/>
            </a:xfrm>
            <a:custGeom>
              <a:rect b="b" l="l" r="r" t="t"/>
              <a:pathLst>
                <a:path extrusionOk="0" h="1823" w="702">
                  <a:moveTo>
                    <a:pt x="281" y="1"/>
                  </a:moveTo>
                  <a:cubicBezTo>
                    <a:pt x="188" y="47"/>
                    <a:pt x="141" y="141"/>
                    <a:pt x="94" y="234"/>
                  </a:cubicBezTo>
                  <a:cubicBezTo>
                    <a:pt x="94" y="234"/>
                    <a:pt x="94" y="281"/>
                    <a:pt x="47" y="328"/>
                  </a:cubicBezTo>
                  <a:cubicBezTo>
                    <a:pt x="47" y="328"/>
                    <a:pt x="47" y="374"/>
                    <a:pt x="47" y="421"/>
                  </a:cubicBezTo>
                  <a:cubicBezTo>
                    <a:pt x="47" y="421"/>
                    <a:pt x="47" y="468"/>
                    <a:pt x="47" y="468"/>
                  </a:cubicBezTo>
                  <a:lnTo>
                    <a:pt x="47" y="561"/>
                  </a:lnTo>
                  <a:cubicBezTo>
                    <a:pt x="47" y="655"/>
                    <a:pt x="47" y="748"/>
                    <a:pt x="47" y="841"/>
                  </a:cubicBezTo>
                  <a:cubicBezTo>
                    <a:pt x="1" y="935"/>
                    <a:pt x="47" y="1075"/>
                    <a:pt x="47" y="1168"/>
                  </a:cubicBezTo>
                  <a:cubicBezTo>
                    <a:pt x="94" y="1262"/>
                    <a:pt x="94" y="1355"/>
                    <a:pt x="94" y="1449"/>
                  </a:cubicBezTo>
                  <a:cubicBezTo>
                    <a:pt x="94" y="1589"/>
                    <a:pt x="188" y="1729"/>
                    <a:pt x="374" y="1775"/>
                  </a:cubicBezTo>
                  <a:lnTo>
                    <a:pt x="514" y="1822"/>
                  </a:lnTo>
                  <a:cubicBezTo>
                    <a:pt x="514" y="1775"/>
                    <a:pt x="514" y="1775"/>
                    <a:pt x="608" y="1775"/>
                  </a:cubicBezTo>
                  <a:cubicBezTo>
                    <a:pt x="655" y="1775"/>
                    <a:pt x="608" y="1729"/>
                    <a:pt x="608" y="1729"/>
                  </a:cubicBezTo>
                  <a:lnTo>
                    <a:pt x="608" y="1495"/>
                  </a:lnTo>
                  <a:lnTo>
                    <a:pt x="608" y="1262"/>
                  </a:lnTo>
                  <a:cubicBezTo>
                    <a:pt x="608" y="1215"/>
                    <a:pt x="608" y="1122"/>
                    <a:pt x="608" y="1075"/>
                  </a:cubicBezTo>
                  <a:lnTo>
                    <a:pt x="608" y="935"/>
                  </a:lnTo>
                  <a:cubicBezTo>
                    <a:pt x="608" y="841"/>
                    <a:pt x="608" y="748"/>
                    <a:pt x="608" y="655"/>
                  </a:cubicBezTo>
                  <a:cubicBezTo>
                    <a:pt x="608" y="561"/>
                    <a:pt x="608" y="468"/>
                    <a:pt x="655" y="421"/>
                  </a:cubicBezTo>
                  <a:cubicBezTo>
                    <a:pt x="701" y="328"/>
                    <a:pt x="701" y="281"/>
                    <a:pt x="655" y="188"/>
                  </a:cubicBezTo>
                  <a:lnTo>
                    <a:pt x="514" y="188"/>
                  </a:lnTo>
                  <a:cubicBezTo>
                    <a:pt x="468" y="47"/>
                    <a:pt x="374" y="1"/>
                    <a:pt x="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2" name="Google Shape;1112;p45"/>
            <p:cNvSpPr/>
            <p:nvPr/>
          </p:nvSpPr>
          <p:spPr>
            <a:xfrm>
              <a:off x="4690205" y="3014944"/>
              <a:ext cx="34667" cy="65853"/>
            </a:xfrm>
            <a:custGeom>
              <a:rect b="b" l="l" r="r" t="t"/>
              <a:pathLst>
                <a:path extrusionOk="0" h="889" w="468">
                  <a:moveTo>
                    <a:pt x="281" y="1"/>
                  </a:moveTo>
                  <a:cubicBezTo>
                    <a:pt x="187" y="1"/>
                    <a:pt x="94" y="1"/>
                    <a:pt x="47" y="94"/>
                  </a:cubicBezTo>
                  <a:lnTo>
                    <a:pt x="47" y="141"/>
                  </a:lnTo>
                  <a:cubicBezTo>
                    <a:pt x="47" y="141"/>
                    <a:pt x="47" y="188"/>
                    <a:pt x="1" y="188"/>
                  </a:cubicBezTo>
                  <a:lnTo>
                    <a:pt x="374" y="888"/>
                  </a:lnTo>
                  <a:cubicBezTo>
                    <a:pt x="374" y="841"/>
                    <a:pt x="374" y="841"/>
                    <a:pt x="374" y="795"/>
                  </a:cubicBezTo>
                  <a:cubicBezTo>
                    <a:pt x="374" y="795"/>
                    <a:pt x="374" y="748"/>
                    <a:pt x="374" y="701"/>
                  </a:cubicBezTo>
                  <a:cubicBezTo>
                    <a:pt x="374" y="655"/>
                    <a:pt x="374" y="608"/>
                    <a:pt x="374" y="608"/>
                  </a:cubicBezTo>
                  <a:cubicBezTo>
                    <a:pt x="374" y="561"/>
                    <a:pt x="421" y="515"/>
                    <a:pt x="421" y="421"/>
                  </a:cubicBezTo>
                  <a:cubicBezTo>
                    <a:pt x="468" y="374"/>
                    <a:pt x="468" y="281"/>
                    <a:pt x="421" y="234"/>
                  </a:cubicBezTo>
                  <a:cubicBezTo>
                    <a:pt x="421" y="188"/>
                    <a:pt x="421" y="188"/>
                    <a:pt x="421" y="188"/>
                  </a:cubicBezTo>
                  <a:lnTo>
                    <a:pt x="468" y="188"/>
                  </a:lnTo>
                  <a:cubicBezTo>
                    <a:pt x="468" y="141"/>
                    <a:pt x="421" y="94"/>
                    <a:pt x="421" y="94"/>
                  </a:cubicBezTo>
                  <a:cubicBezTo>
                    <a:pt x="374" y="1"/>
                    <a:pt x="328" y="1"/>
                    <a:pt x="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3" name="Google Shape;1113;p45"/>
            <p:cNvSpPr/>
            <p:nvPr/>
          </p:nvSpPr>
          <p:spPr>
            <a:xfrm>
              <a:off x="4645241" y="2854866"/>
              <a:ext cx="114224" cy="80594"/>
            </a:xfrm>
            <a:custGeom>
              <a:rect b="b" l="l" r="r" t="t"/>
              <a:pathLst>
                <a:path extrusionOk="0" h="1088" w="1542">
                  <a:moveTo>
                    <a:pt x="118" y="0"/>
                  </a:moveTo>
                  <a:cubicBezTo>
                    <a:pt x="92" y="0"/>
                    <a:pt x="85" y="60"/>
                    <a:pt x="47" y="60"/>
                  </a:cubicBezTo>
                  <a:cubicBezTo>
                    <a:pt x="47" y="60"/>
                    <a:pt x="1" y="107"/>
                    <a:pt x="1" y="154"/>
                  </a:cubicBezTo>
                  <a:cubicBezTo>
                    <a:pt x="47" y="200"/>
                    <a:pt x="1" y="200"/>
                    <a:pt x="1" y="247"/>
                  </a:cubicBezTo>
                  <a:cubicBezTo>
                    <a:pt x="47" y="340"/>
                    <a:pt x="94" y="434"/>
                    <a:pt x="187" y="481"/>
                  </a:cubicBezTo>
                  <a:cubicBezTo>
                    <a:pt x="281" y="621"/>
                    <a:pt x="374" y="714"/>
                    <a:pt x="468" y="714"/>
                  </a:cubicBezTo>
                  <a:cubicBezTo>
                    <a:pt x="468" y="761"/>
                    <a:pt x="514" y="761"/>
                    <a:pt x="561" y="807"/>
                  </a:cubicBezTo>
                  <a:lnTo>
                    <a:pt x="608" y="807"/>
                  </a:lnTo>
                  <a:cubicBezTo>
                    <a:pt x="608" y="807"/>
                    <a:pt x="654" y="854"/>
                    <a:pt x="701" y="854"/>
                  </a:cubicBezTo>
                  <a:lnTo>
                    <a:pt x="748" y="854"/>
                  </a:lnTo>
                  <a:lnTo>
                    <a:pt x="841" y="901"/>
                  </a:lnTo>
                  <a:lnTo>
                    <a:pt x="841" y="948"/>
                  </a:lnTo>
                  <a:lnTo>
                    <a:pt x="935" y="948"/>
                  </a:lnTo>
                  <a:cubicBezTo>
                    <a:pt x="935" y="994"/>
                    <a:pt x="981" y="994"/>
                    <a:pt x="1028" y="994"/>
                  </a:cubicBezTo>
                  <a:lnTo>
                    <a:pt x="1168" y="1088"/>
                  </a:lnTo>
                  <a:lnTo>
                    <a:pt x="1355" y="1088"/>
                  </a:lnTo>
                  <a:cubicBezTo>
                    <a:pt x="1402" y="1088"/>
                    <a:pt x="1448" y="1041"/>
                    <a:pt x="1542" y="1041"/>
                  </a:cubicBezTo>
                  <a:lnTo>
                    <a:pt x="1542" y="807"/>
                  </a:lnTo>
                  <a:lnTo>
                    <a:pt x="1448" y="667"/>
                  </a:lnTo>
                  <a:cubicBezTo>
                    <a:pt x="1355" y="574"/>
                    <a:pt x="1262" y="527"/>
                    <a:pt x="1168" y="527"/>
                  </a:cubicBezTo>
                  <a:cubicBezTo>
                    <a:pt x="1121" y="527"/>
                    <a:pt x="1121" y="527"/>
                    <a:pt x="1075" y="481"/>
                  </a:cubicBezTo>
                  <a:cubicBezTo>
                    <a:pt x="1028" y="434"/>
                    <a:pt x="981" y="434"/>
                    <a:pt x="888" y="434"/>
                  </a:cubicBezTo>
                  <a:cubicBezTo>
                    <a:pt x="841" y="434"/>
                    <a:pt x="841" y="387"/>
                    <a:pt x="794" y="387"/>
                  </a:cubicBezTo>
                  <a:cubicBezTo>
                    <a:pt x="701" y="340"/>
                    <a:pt x="608" y="294"/>
                    <a:pt x="561" y="247"/>
                  </a:cubicBezTo>
                  <a:cubicBezTo>
                    <a:pt x="514" y="200"/>
                    <a:pt x="421" y="200"/>
                    <a:pt x="374" y="154"/>
                  </a:cubicBezTo>
                  <a:cubicBezTo>
                    <a:pt x="327" y="154"/>
                    <a:pt x="234" y="107"/>
                    <a:pt x="141" y="14"/>
                  </a:cubicBezTo>
                  <a:cubicBezTo>
                    <a:pt x="131" y="4"/>
                    <a:pt x="124" y="0"/>
                    <a:pt x="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4" name="Google Shape;1114;p45"/>
            <p:cNvSpPr/>
            <p:nvPr/>
          </p:nvSpPr>
          <p:spPr>
            <a:xfrm>
              <a:off x="5143402" y="2634417"/>
              <a:ext cx="55408" cy="135039"/>
            </a:xfrm>
            <a:custGeom>
              <a:rect b="b" l="l" r="r" t="t"/>
              <a:pathLst>
                <a:path extrusionOk="0" h="1823" w="748">
                  <a:moveTo>
                    <a:pt x="141" y="1"/>
                  </a:moveTo>
                  <a:cubicBezTo>
                    <a:pt x="47" y="94"/>
                    <a:pt x="1" y="187"/>
                    <a:pt x="1" y="281"/>
                  </a:cubicBezTo>
                  <a:cubicBezTo>
                    <a:pt x="1" y="374"/>
                    <a:pt x="1" y="468"/>
                    <a:pt x="47" y="561"/>
                  </a:cubicBezTo>
                  <a:lnTo>
                    <a:pt x="94" y="841"/>
                  </a:lnTo>
                  <a:cubicBezTo>
                    <a:pt x="94" y="888"/>
                    <a:pt x="94" y="888"/>
                    <a:pt x="94" y="888"/>
                  </a:cubicBezTo>
                  <a:cubicBezTo>
                    <a:pt x="141" y="981"/>
                    <a:pt x="141" y="1028"/>
                    <a:pt x="187" y="1121"/>
                  </a:cubicBezTo>
                  <a:cubicBezTo>
                    <a:pt x="187" y="1168"/>
                    <a:pt x="187" y="1215"/>
                    <a:pt x="234" y="1262"/>
                  </a:cubicBezTo>
                  <a:lnTo>
                    <a:pt x="281" y="1402"/>
                  </a:lnTo>
                  <a:cubicBezTo>
                    <a:pt x="281" y="1448"/>
                    <a:pt x="281" y="1448"/>
                    <a:pt x="327" y="1495"/>
                  </a:cubicBezTo>
                  <a:cubicBezTo>
                    <a:pt x="374" y="1589"/>
                    <a:pt x="374" y="1682"/>
                    <a:pt x="421" y="1729"/>
                  </a:cubicBezTo>
                  <a:cubicBezTo>
                    <a:pt x="421" y="1775"/>
                    <a:pt x="468" y="1775"/>
                    <a:pt x="514" y="1822"/>
                  </a:cubicBezTo>
                  <a:lnTo>
                    <a:pt x="561" y="1822"/>
                  </a:lnTo>
                  <a:cubicBezTo>
                    <a:pt x="608" y="1799"/>
                    <a:pt x="643" y="1787"/>
                    <a:pt x="672" y="1787"/>
                  </a:cubicBezTo>
                  <a:cubicBezTo>
                    <a:pt x="701" y="1787"/>
                    <a:pt x="724" y="1799"/>
                    <a:pt x="748" y="1822"/>
                  </a:cubicBezTo>
                  <a:lnTo>
                    <a:pt x="748" y="1775"/>
                  </a:lnTo>
                  <a:lnTo>
                    <a:pt x="748" y="1495"/>
                  </a:lnTo>
                  <a:cubicBezTo>
                    <a:pt x="701" y="1448"/>
                    <a:pt x="701" y="1355"/>
                    <a:pt x="701" y="1308"/>
                  </a:cubicBezTo>
                  <a:cubicBezTo>
                    <a:pt x="701" y="1262"/>
                    <a:pt x="701" y="1168"/>
                    <a:pt x="608" y="1121"/>
                  </a:cubicBezTo>
                  <a:cubicBezTo>
                    <a:pt x="608" y="1121"/>
                    <a:pt x="608" y="1121"/>
                    <a:pt x="608" y="1075"/>
                  </a:cubicBezTo>
                  <a:cubicBezTo>
                    <a:pt x="608" y="1075"/>
                    <a:pt x="608" y="1028"/>
                    <a:pt x="608" y="1028"/>
                  </a:cubicBezTo>
                  <a:cubicBezTo>
                    <a:pt x="608" y="935"/>
                    <a:pt x="561" y="841"/>
                    <a:pt x="561" y="795"/>
                  </a:cubicBezTo>
                  <a:lnTo>
                    <a:pt x="561" y="748"/>
                  </a:lnTo>
                  <a:lnTo>
                    <a:pt x="514" y="421"/>
                  </a:lnTo>
                  <a:cubicBezTo>
                    <a:pt x="514" y="374"/>
                    <a:pt x="514" y="374"/>
                    <a:pt x="514" y="328"/>
                  </a:cubicBezTo>
                  <a:cubicBezTo>
                    <a:pt x="468" y="281"/>
                    <a:pt x="514" y="281"/>
                    <a:pt x="421" y="234"/>
                  </a:cubicBezTo>
                  <a:cubicBezTo>
                    <a:pt x="374" y="234"/>
                    <a:pt x="374" y="141"/>
                    <a:pt x="374" y="141"/>
                  </a:cubicBezTo>
                  <a:cubicBezTo>
                    <a:pt x="327" y="94"/>
                    <a:pt x="281" y="47"/>
                    <a:pt x="1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5" name="Google Shape;1115;p45"/>
            <p:cNvSpPr/>
            <p:nvPr/>
          </p:nvSpPr>
          <p:spPr>
            <a:xfrm>
              <a:off x="5088067" y="2700122"/>
              <a:ext cx="45038" cy="135335"/>
            </a:xfrm>
            <a:custGeom>
              <a:rect b="b" l="l" r="r" t="t"/>
              <a:pathLst>
                <a:path extrusionOk="0" h="1827" w="608">
                  <a:moveTo>
                    <a:pt x="187" y="1"/>
                  </a:moveTo>
                  <a:cubicBezTo>
                    <a:pt x="140" y="1"/>
                    <a:pt x="94" y="48"/>
                    <a:pt x="47" y="94"/>
                  </a:cubicBezTo>
                  <a:cubicBezTo>
                    <a:pt x="47" y="188"/>
                    <a:pt x="0" y="281"/>
                    <a:pt x="47" y="375"/>
                  </a:cubicBezTo>
                  <a:cubicBezTo>
                    <a:pt x="94" y="515"/>
                    <a:pt x="94" y="608"/>
                    <a:pt x="94" y="748"/>
                  </a:cubicBezTo>
                  <a:cubicBezTo>
                    <a:pt x="94" y="795"/>
                    <a:pt x="94" y="795"/>
                    <a:pt x="94" y="842"/>
                  </a:cubicBezTo>
                  <a:lnTo>
                    <a:pt x="187" y="1355"/>
                  </a:lnTo>
                  <a:cubicBezTo>
                    <a:pt x="187" y="1495"/>
                    <a:pt x="281" y="1636"/>
                    <a:pt x="327" y="1729"/>
                  </a:cubicBezTo>
                  <a:cubicBezTo>
                    <a:pt x="385" y="1787"/>
                    <a:pt x="461" y="1827"/>
                    <a:pt x="521" y="1827"/>
                  </a:cubicBezTo>
                  <a:cubicBezTo>
                    <a:pt x="558" y="1827"/>
                    <a:pt x="590" y="1811"/>
                    <a:pt x="607" y="1776"/>
                  </a:cubicBezTo>
                  <a:cubicBezTo>
                    <a:pt x="607" y="1729"/>
                    <a:pt x="607" y="1682"/>
                    <a:pt x="607" y="1636"/>
                  </a:cubicBezTo>
                  <a:lnTo>
                    <a:pt x="607" y="1355"/>
                  </a:lnTo>
                  <a:cubicBezTo>
                    <a:pt x="607" y="1215"/>
                    <a:pt x="607" y="1122"/>
                    <a:pt x="607" y="982"/>
                  </a:cubicBezTo>
                  <a:cubicBezTo>
                    <a:pt x="607" y="795"/>
                    <a:pt x="514" y="608"/>
                    <a:pt x="514" y="468"/>
                  </a:cubicBezTo>
                  <a:cubicBezTo>
                    <a:pt x="514" y="375"/>
                    <a:pt x="467" y="328"/>
                    <a:pt x="467" y="281"/>
                  </a:cubicBezTo>
                  <a:cubicBezTo>
                    <a:pt x="467" y="234"/>
                    <a:pt x="467" y="234"/>
                    <a:pt x="467" y="188"/>
                  </a:cubicBezTo>
                  <a:cubicBezTo>
                    <a:pt x="374" y="188"/>
                    <a:pt x="374" y="94"/>
                    <a:pt x="374" y="48"/>
                  </a:cubicBezTo>
                  <a:cubicBezTo>
                    <a:pt x="374" y="24"/>
                    <a:pt x="339" y="24"/>
                    <a:pt x="298" y="24"/>
                  </a:cubicBezTo>
                  <a:cubicBezTo>
                    <a:pt x="257" y="24"/>
                    <a:pt x="211" y="24"/>
                    <a:pt x="1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6" name="Google Shape;1116;p45"/>
            <p:cNvSpPr/>
            <p:nvPr/>
          </p:nvSpPr>
          <p:spPr>
            <a:xfrm>
              <a:off x="4970435" y="2828125"/>
              <a:ext cx="41556" cy="122594"/>
            </a:xfrm>
            <a:custGeom>
              <a:rect b="b" l="l" r="r" t="t"/>
              <a:pathLst>
                <a:path extrusionOk="0" h="1655" w="561">
                  <a:moveTo>
                    <a:pt x="187" y="1"/>
                  </a:moveTo>
                  <a:cubicBezTo>
                    <a:pt x="141" y="48"/>
                    <a:pt x="94" y="48"/>
                    <a:pt x="47" y="141"/>
                  </a:cubicBezTo>
                  <a:cubicBezTo>
                    <a:pt x="47" y="188"/>
                    <a:pt x="1" y="234"/>
                    <a:pt x="1" y="281"/>
                  </a:cubicBezTo>
                  <a:cubicBezTo>
                    <a:pt x="1" y="281"/>
                    <a:pt x="1" y="328"/>
                    <a:pt x="1" y="375"/>
                  </a:cubicBezTo>
                  <a:lnTo>
                    <a:pt x="1" y="701"/>
                  </a:lnTo>
                  <a:cubicBezTo>
                    <a:pt x="1" y="795"/>
                    <a:pt x="1" y="888"/>
                    <a:pt x="1" y="982"/>
                  </a:cubicBezTo>
                  <a:lnTo>
                    <a:pt x="1" y="1309"/>
                  </a:lnTo>
                  <a:cubicBezTo>
                    <a:pt x="1" y="1402"/>
                    <a:pt x="47" y="1495"/>
                    <a:pt x="141" y="1589"/>
                  </a:cubicBezTo>
                  <a:cubicBezTo>
                    <a:pt x="174" y="1622"/>
                    <a:pt x="253" y="1655"/>
                    <a:pt x="330" y="1655"/>
                  </a:cubicBezTo>
                  <a:cubicBezTo>
                    <a:pt x="362" y="1655"/>
                    <a:pt x="393" y="1649"/>
                    <a:pt x="421" y="1636"/>
                  </a:cubicBezTo>
                  <a:cubicBezTo>
                    <a:pt x="514" y="1589"/>
                    <a:pt x="561" y="1542"/>
                    <a:pt x="561" y="1449"/>
                  </a:cubicBezTo>
                  <a:cubicBezTo>
                    <a:pt x="561" y="1449"/>
                    <a:pt x="514" y="1355"/>
                    <a:pt x="514" y="1309"/>
                  </a:cubicBezTo>
                  <a:cubicBezTo>
                    <a:pt x="468" y="1168"/>
                    <a:pt x="468" y="1028"/>
                    <a:pt x="514" y="888"/>
                  </a:cubicBezTo>
                  <a:lnTo>
                    <a:pt x="514" y="842"/>
                  </a:lnTo>
                  <a:lnTo>
                    <a:pt x="514" y="468"/>
                  </a:lnTo>
                  <a:cubicBezTo>
                    <a:pt x="514" y="421"/>
                    <a:pt x="514" y="421"/>
                    <a:pt x="514" y="375"/>
                  </a:cubicBezTo>
                  <a:lnTo>
                    <a:pt x="468" y="234"/>
                  </a:lnTo>
                  <a:cubicBezTo>
                    <a:pt x="421" y="94"/>
                    <a:pt x="327" y="1"/>
                    <a:pt x="1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7" name="Google Shape;1117;p45"/>
            <p:cNvSpPr/>
            <p:nvPr/>
          </p:nvSpPr>
          <p:spPr>
            <a:xfrm>
              <a:off x="5198737" y="2603305"/>
              <a:ext cx="58890" cy="93483"/>
            </a:xfrm>
            <a:custGeom>
              <a:rect b="b" l="l" r="r" t="t"/>
              <a:pathLst>
                <a:path extrusionOk="0" h="1262" w="795">
                  <a:moveTo>
                    <a:pt x="1" y="0"/>
                  </a:moveTo>
                  <a:lnTo>
                    <a:pt x="48" y="234"/>
                  </a:lnTo>
                  <a:cubicBezTo>
                    <a:pt x="94" y="327"/>
                    <a:pt x="94" y="421"/>
                    <a:pt x="141" y="514"/>
                  </a:cubicBezTo>
                  <a:cubicBezTo>
                    <a:pt x="141" y="561"/>
                    <a:pt x="141" y="607"/>
                    <a:pt x="141" y="654"/>
                  </a:cubicBezTo>
                  <a:cubicBezTo>
                    <a:pt x="234" y="748"/>
                    <a:pt x="234" y="888"/>
                    <a:pt x="328" y="981"/>
                  </a:cubicBezTo>
                  <a:cubicBezTo>
                    <a:pt x="421" y="1121"/>
                    <a:pt x="421" y="1121"/>
                    <a:pt x="468" y="1168"/>
                  </a:cubicBezTo>
                  <a:cubicBezTo>
                    <a:pt x="515" y="1215"/>
                    <a:pt x="561" y="1261"/>
                    <a:pt x="608" y="1261"/>
                  </a:cubicBezTo>
                  <a:lnTo>
                    <a:pt x="795" y="1215"/>
                  </a:lnTo>
                  <a:cubicBezTo>
                    <a:pt x="795" y="1121"/>
                    <a:pt x="795" y="1074"/>
                    <a:pt x="748" y="1028"/>
                  </a:cubicBezTo>
                  <a:cubicBezTo>
                    <a:pt x="748" y="981"/>
                    <a:pt x="701" y="888"/>
                    <a:pt x="655" y="841"/>
                  </a:cubicBezTo>
                  <a:cubicBezTo>
                    <a:pt x="655" y="748"/>
                    <a:pt x="655" y="607"/>
                    <a:pt x="561" y="514"/>
                  </a:cubicBezTo>
                  <a:cubicBezTo>
                    <a:pt x="561" y="514"/>
                    <a:pt x="561" y="514"/>
                    <a:pt x="561" y="467"/>
                  </a:cubicBezTo>
                  <a:cubicBezTo>
                    <a:pt x="561" y="467"/>
                    <a:pt x="561" y="421"/>
                    <a:pt x="561" y="421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8" name="Google Shape;1118;p45"/>
            <p:cNvSpPr/>
            <p:nvPr/>
          </p:nvSpPr>
          <p:spPr>
            <a:xfrm>
              <a:off x="5029251" y="2516784"/>
              <a:ext cx="100372" cy="41630"/>
            </a:xfrm>
            <a:custGeom>
              <a:rect b="b" l="l" r="r" t="t"/>
              <a:pathLst>
                <a:path extrusionOk="0" h="562" w="1355">
                  <a:moveTo>
                    <a:pt x="187" y="1"/>
                  </a:moveTo>
                  <a:cubicBezTo>
                    <a:pt x="141" y="48"/>
                    <a:pt x="94" y="48"/>
                    <a:pt x="47" y="94"/>
                  </a:cubicBezTo>
                  <a:lnTo>
                    <a:pt x="0" y="188"/>
                  </a:lnTo>
                  <a:lnTo>
                    <a:pt x="141" y="328"/>
                  </a:lnTo>
                  <a:cubicBezTo>
                    <a:pt x="187" y="374"/>
                    <a:pt x="234" y="421"/>
                    <a:pt x="281" y="421"/>
                  </a:cubicBezTo>
                  <a:lnTo>
                    <a:pt x="561" y="468"/>
                  </a:lnTo>
                  <a:lnTo>
                    <a:pt x="748" y="468"/>
                  </a:lnTo>
                  <a:cubicBezTo>
                    <a:pt x="794" y="468"/>
                    <a:pt x="1028" y="561"/>
                    <a:pt x="1075" y="561"/>
                  </a:cubicBezTo>
                  <a:cubicBezTo>
                    <a:pt x="1098" y="538"/>
                    <a:pt x="1133" y="538"/>
                    <a:pt x="1168" y="538"/>
                  </a:cubicBezTo>
                  <a:cubicBezTo>
                    <a:pt x="1203" y="538"/>
                    <a:pt x="1238" y="538"/>
                    <a:pt x="1261" y="515"/>
                  </a:cubicBezTo>
                  <a:lnTo>
                    <a:pt x="1355" y="515"/>
                  </a:lnTo>
                  <a:lnTo>
                    <a:pt x="701" y="48"/>
                  </a:lnTo>
                  <a:lnTo>
                    <a:pt x="608" y="48"/>
                  </a:lnTo>
                  <a:cubicBezTo>
                    <a:pt x="561" y="48"/>
                    <a:pt x="467" y="1"/>
                    <a:pt x="4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9" name="Google Shape;1119;p45"/>
            <p:cNvSpPr/>
            <p:nvPr/>
          </p:nvSpPr>
          <p:spPr>
            <a:xfrm>
              <a:off x="4627981" y="2907756"/>
              <a:ext cx="65779" cy="56964"/>
            </a:xfrm>
            <a:custGeom>
              <a:rect b="b" l="l" r="r" t="t"/>
              <a:pathLst>
                <a:path extrusionOk="0" h="769" w="888">
                  <a:moveTo>
                    <a:pt x="0" y="0"/>
                  </a:moveTo>
                  <a:lnTo>
                    <a:pt x="374" y="747"/>
                  </a:lnTo>
                  <a:lnTo>
                    <a:pt x="467" y="747"/>
                  </a:lnTo>
                  <a:cubicBezTo>
                    <a:pt x="483" y="763"/>
                    <a:pt x="493" y="768"/>
                    <a:pt x="503" y="768"/>
                  </a:cubicBezTo>
                  <a:cubicBezTo>
                    <a:pt x="524" y="768"/>
                    <a:pt x="545" y="747"/>
                    <a:pt x="607" y="747"/>
                  </a:cubicBezTo>
                  <a:cubicBezTo>
                    <a:pt x="623" y="763"/>
                    <a:pt x="643" y="768"/>
                    <a:pt x="666" y="768"/>
                  </a:cubicBezTo>
                  <a:cubicBezTo>
                    <a:pt x="711" y="768"/>
                    <a:pt x="763" y="747"/>
                    <a:pt x="794" y="747"/>
                  </a:cubicBezTo>
                  <a:cubicBezTo>
                    <a:pt x="887" y="747"/>
                    <a:pt x="887" y="607"/>
                    <a:pt x="794" y="514"/>
                  </a:cubicBezTo>
                  <a:cubicBezTo>
                    <a:pt x="747" y="490"/>
                    <a:pt x="736" y="490"/>
                    <a:pt x="736" y="490"/>
                  </a:cubicBezTo>
                  <a:cubicBezTo>
                    <a:pt x="736" y="490"/>
                    <a:pt x="747" y="490"/>
                    <a:pt x="747" y="467"/>
                  </a:cubicBezTo>
                  <a:cubicBezTo>
                    <a:pt x="747" y="467"/>
                    <a:pt x="654" y="420"/>
                    <a:pt x="607" y="374"/>
                  </a:cubicBezTo>
                  <a:cubicBezTo>
                    <a:pt x="560" y="327"/>
                    <a:pt x="514" y="280"/>
                    <a:pt x="467" y="280"/>
                  </a:cubicBezTo>
                  <a:cubicBezTo>
                    <a:pt x="420" y="280"/>
                    <a:pt x="374" y="187"/>
                    <a:pt x="280" y="140"/>
                  </a:cubicBezTo>
                  <a:cubicBezTo>
                    <a:pt x="187" y="93"/>
                    <a:pt x="93" y="47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0" name="Google Shape;1120;p45"/>
            <p:cNvSpPr/>
            <p:nvPr/>
          </p:nvSpPr>
          <p:spPr>
            <a:xfrm>
              <a:off x="4749021" y="2980351"/>
              <a:ext cx="52001" cy="117705"/>
            </a:xfrm>
            <a:custGeom>
              <a:rect b="b" l="l" r="r" t="t"/>
              <a:pathLst>
                <a:path extrusionOk="0" h="1589" w="702">
                  <a:moveTo>
                    <a:pt x="468" y="1"/>
                  </a:moveTo>
                  <a:lnTo>
                    <a:pt x="328" y="48"/>
                  </a:lnTo>
                  <a:cubicBezTo>
                    <a:pt x="281" y="48"/>
                    <a:pt x="234" y="94"/>
                    <a:pt x="234" y="141"/>
                  </a:cubicBezTo>
                  <a:cubicBezTo>
                    <a:pt x="234" y="188"/>
                    <a:pt x="187" y="188"/>
                    <a:pt x="187" y="188"/>
                  </a:cubicBezTo>
                  <a:cubicBezTo>
                    <a:pt x="187" y="328"/>
                    <a:pt x="187" y="468"/>
                    <a:pt x="141" y="561"/>
                  </a:cubicBezTo>
                  <a:cubicBezTo>
                    <a:pt x="141" y="701"/>
                    <a:pt x="141" y="795"/>
                    <a:pt x="94" y="888"/>
                  </a:cubicBezTo>
                  <a:cubicBezTo>
                    <a:pt x="47" y="1028"/>
                    <a:pt x="47" y="1122"/>
                    <a:pt x="1" y="1215"/>
                  </a:cubicBezTo>
                  <a:cubicBezTo>
                    <a:pt x="1" y="1308"/>
                    <a:pt x="47" y="1308"/>
                    <a:pt x="47" y="1402"/>
                  </a:cubicBezTo>
                  <a:cubicBezTo>
                    <a:pt x="47" y="1495"/>
                    <a:pt x="141" y="1589"/>
                    <a:pt x="281" y="1589"/>
                  </a:cubicBezTo>
                  <a:cubicBezTo>
                    <a:pt x="328" y="1589"/>
                    <a:pt x="421" y="1495"/>
                    <a:pt x="468" y="1402"/>
                  </a:cubicBezTo>
                  <a:cubicBezTo>
                    <a:pt x="468" y="1308"/>
                    <a:pt x="468" y="1122"/>
                    <a:pt x="561" y="1028"/>
                  </a:cubicBezTo>
                  <a:cubicBezTo>
                    <a:pt x="561" y="841"/>
                    <a:pt x="608" y="701"/>
                    <a:pt x="654" y="561"/>
                  </a:cubicBezTo>
                  <a:cubicBezTo>
                    <a:pt x="654" y="515"/>
                    <a:pt x="654" y="421"/>
                    <a:pt x="701" y="328"/>
                  </a:cubicBezTo>
                  <a:cubicBezTo>
                    <a:pt x="701" y="281"/>
                    <a:pt x="701" y="234"/>
                    <a:pt x="701" y="188"/>
                  </a:cubicBezTo>
                  <a:cubicBezTo>
                    <a:pt x="654" y="141"/>
                    <a:pt x="608" y="48"/>
                    <a:pt x="514" y="48"/>
                  </a:cubicBezTo>
                  <a:lnTo>
                    <a:pt x="46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1" name="Google Shape;1121;p45"/>
            <p:cNvSpPr/>
            <p:nvPr/>
          </p:nvSpPr>
          <p:spPr>
            <a:xfrm>
              <a:off x="5036140" y="2772790"/>
              <a:ext cx="38149" cy="121187"/>
            </a:xfrm>
            <a:custGeom>
              <a:rect b="b" l="l" r="r" t="t"/>
              <a:pathLst>
                <a:path extrusionOk="0" h="1636" w="515">
                  <a:moveTo>
                    <a:pt x="188" y="1"/>
                  </a:moveTo>
                  <a:cubicBezTo>
                    <a:pt x="141" y="1"/>
                    <a:pt x="94" y="47"/>
                    <a:pt x="48" y="47"/>
                  </a:cubicBezTo>
                  <a:cubicBezTo>
                    <a:pt x="1" y="94"/>
                    <a:pt x="1" y="94"/>
                    <a:pt x="1" y="141"/>
                  </a:cubicBezTo>
                  <a:cubicBezTo>
                    <a:pt x="1" y="188"/>
                    <a:pt x="1" y="234"/>
                    <a:pt x="1" y="328"/>
                  </a:cubicBezTo>
                  <a:cubicBezTo>
                    <a:pt x="1" y="328"/>
                    <a:pt x="1" y="374"/>
                    <a:pt x="1" y="421"/>
                  </a:cubicBezTo>
                  <a:lnTo>
                    <a:pt x="1" y="841"/>
                  </a:lnTo>
                  <a:cubicBezTo>
                    <a:pt x="1" y="981"/>
                    <a:pt x="48" y="1075"/>
                    <a:pt x="48" y="1215"/>
                  </a:cubicBezTo>
                  <a:lnTo>
                    <a:pt x="48" y="1262"/>
                  </a:lnTo>
                  <a:lnTo>
                    <a:pt x="141" y="1448"/>
                  </a:lnTo>
                  <a:cubicBezTo>
                    <a:pt x="141" y="1495"/>
                    <a:pt x="188" y="1542"/>
                    <a:pt x="234" y="1589"/>
                  </a:cubicBezTo>
                  <a:lnTo>
                    <a:pt x="328" y="1589"/>
                  </a:lnTo>
                  <a:lnTo>
                    <a:pt x="421" y="1635"/>
                  </a:lnTo>
                  <a:cubicBezTo>
                    <a:pt x="421" y="1589"/>
                    <a:pt x="468" y="1589"/>
                    <a:pt x="468" y="1589"/>
                  </a:cubicBezTo>
                  <a:cubicBezTo>
                    <a:pt x="515" y="1495"/>
                    <a:pt x="515" y="1448"/>
                    <a:pt x="515" y="1402"/>
                  </a:cubicBezTo>
                  <a:cubicBezTo>
                    <a:pt x="515" y="1308"/>
                    <a:pt x="515" y="1262"/>
                    <a:pt x="515" y="1168"/>
                  </a:cubicBezTo>
                  <a:cubicBezTo>
                    <a:pt x="515" y="1168"/>
                    <a:pt x="468" y="1122"/>
                    <a:pt x="468" y="1122"/>
                  </a:cubicBezTo>
                  <a:cubicBezTo>
                    <a:pt x="468" y="981"/>
                    <a:pt x="468" y="795"/>
                    <a:pt x="468" y="608"/>
                  </a:cubicBezTo>
                  <a:cubicBezTo>
                    <a:pt x="468" y="561"/>
                    <a:pt x="468" y="561"/>
                    <a:pt x="421" y="514"/>
                  </a:cubicBezTo>
                  <a:cubicBezTo>
                    <a:pt x="374" y="468"/>
                    <a:pt x="421" y="468"/>
                    <a:pt x="421" y="421"/>
                  </a:cubicBezTo>
                  <a:lnTo>
                    <a:pt x="421" y="328"/>
                  </a:lnTo>
                  <a:cubicBezTo>
                    <a:pt x="421" y="234"/>
                    <a:pt x="421" y="188"/>
                    <a:pt x="374" y="141"/>
                  </a:cubicBezTo>
                  <a:cubicBezTo>
                    <a:pt x="328" y="94"/>
                    <a:pt x="281" y="47"/>
                    <a:pt x="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2" name="Google Shape;1122;p45"/>
            <p:cNvSpPr/>
            <p:nvPr/>
          </p:nvSpPr>
          <p:spPr>
            <a:xfrm>
              <a:off x="4991176" y="2575600"/>
              <a:ext cx="114224" cy="38149"/>
            </a:xfrm>
            <a:custGeom>
              <a:rect b="b" l="l" r="r" t="t"/>
              <a:pathLst>
                <a:path extrusionOk="0" h="515" w="1542">
                  <a:moveTo>
                    <a:pt x="234" y="1"/>
                  </a:moveTo>
                  <a:cubicBezTo>
                    <a:pt x="188" y="1"/>
                    <a:pt x="141" y="47"/>
                    <a:pt x="94" y="47"/>
                  </a:cubicBezTo>
                  <a:cubicBezTo>
                    <a:pt x="47" y="47"/>
                    <a:pt x="1" y="47"/>
                    <a:pt x="1" y="94"/>
                  </a:cubicBezTo>
                  <a:cubicBezTo>
                    <a:pt x="1" y="141"/>
                    <a:pt x="1" y="141"/>
                    <a:pt x="1" y="141"/>
                  </a:cubicBezTo>
                  <a:lnTo>
                    <a:pt x="1" y="281"/>
                  </a:lnTo>
                  <a:cubicBezTo>
                    <a:pt x="94" y="374"/>
                    <a:pt x="188" y="421"/>
                    <a:pt x="281" y="421"/>
                  </a:cubicBezTo>
                  <a:cubicBezTo>
                    <a:pt x="421" y="468"/>
                    <a:pt x="514" y="514"/>
                    <a:pt x="655" y="514"/>
                  </a:cubicBezTo>
                  <a:lnTo>
                    <a:pt x="935" y="514"/>
                  </a:lnTo>
                  <a:lnTo>
                    <a:pt x="1355" y="468"/>
                  </a:lnTo>
                  <a:cubicBezTo>
                    <a:pt x="1448" y="468"/>
                    <a:pt x="1495" y="421"/>
                    <a:pt x="1542" y="374"/>
                  </a:cubicBezTo>
                  <a:cubicBezTo>
                    <a:pt x="1542" y="328"/>
                    <a:pt x="1542" y="328"/>
                    <a:pt x="1542" y="328"/>
                  </a:cubicBezTo>
                  <a:cubicBezTo>
                    <a:pt x="1542" y="281"/>
                    <a:pt x="1495" y="234"/>
                    <a:pt x="1495" y="188"/>
                  </a:cubicBezTo>
                  <a:cubicBezTo>
                    <a:pt x="1495" y="94"/>
                    <a:pt x="1448" y="94"/>
                    <a:pt x="1355" y="94"/>
                  </a:cubicBezTo>
                  <a:lnTo>
                    <a:pt x="701" y="94"/>
                  </a:lnTo>
                  <a:cubicBezTo>
                    <a:pt x="608" y="94"/>
                    <a:pt x="514" y="94"/>
                    <a:pt x="421" y="47"/>
                  </a:cubicBezTo>
                  <a:lnTo>
                    <a:pt x="23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3" name="Google Shape;1123;p45"/>
            <p:cNvSpPr/>
            <p:nvPr/>
          </p:nvSpPr>
          <p:spPr>
            <a:xfrm>
              <a:off x="4835542" y="2932794"/>
              <a:ext cx="38075" cy="119927"/>
            </a:xfrm>
            <a:custGeom>
              <a:rect b="b" l="l" r="r" t="t"/>
              <a:pathLst>
                <a:path extrusionOk="0" h="1619" w="514">
                  <a:moveTo>
                    <a:pt x="280" y="1"/>
                  </a:moveTo>
                  <a:cubicBezTo>
                    <a:pt x="245" y="1"/>
                    <a:pt x="210" y="12"/>
                    <a:pt x="187" y="36"/>
                  </a:cubicBezTo>
                  <a:cubicBezTo>
                    <a:pt x="47" y="36"/>
                    <a:pt x="0" y="176"/>
                    <a:pt x="0" y="269"/>
                  </a:cubicBezTo>
                  <a:cubicBezTo>
                    <a:pt x="0" y="363"/>
                    <a:pt x="0" y="409"/>
                    <a:pt x="0" y="456"/>
                  </a:cubicBezTo>
                  <a:lnTo>
                    <a:pt x="0" y="783"/>
                  </a:lnTo>
                  <a:lnTo>
                    <a:pt x="0" y="1250"/>
                  </a:lnTo>
                  <a:lnTo>
                    <a:pt x="0" y="1390"/>
                  </a:lnTo>
                  <a:cubicBezTo>
                    <a:pt x="0" y="1390"/>
                    <a:pt x="0" y="1437"/>
                    <a:pt x="47" y="1437"/>
                  </a:cubicBezTo>
                  <a:cubicBezTo>
                    <a:pt x="47" y="1483"/>
                    <a:pt x="94" y="1530"/>
                    <a:pt x="187" y="1577"/>
                  </a:cubicBezTo>
                  <a:cubicBezTo>
                    <a:pt x="187" y="1577"/>
                    <a:pt x="208" y="1618"/>
                    <a:pt x="235" y="1618"/>
                  </a:cubicBezTo>
                  <a:cubicBezTo>
                    <a:pt x="249" y="1618"/>
                    <a:pt x="265" y="1608"/>
                    <a:pt x="280" y="1577"/>
                  </a:cubicBezTo>
                  <a:cubicBezTo>
                    <a:pt x="327" y="1530"/>
                    <a:pt x="374" y="1530"/>
                    <a:pt x="374" y="1483"/>
                  </a:cubicBezTo>
                  <a:cubicBezTo>
                    <a:pt x="327" y="1343"/>
                    <a:pt x="374" y="1250"/>
                    <a:pt x="420" y="1110"/>
                  </a:cubicBezTo>
                  <a:cubicBezTo>
                    <a:pt x="467" y="1063"/>
                    <a:pt x="467" y="970"/>
                    <a:pt x="514" y="876"/>
                  </a:cubicBezTo>
                  <a:lnTo>
                    <a:pt x="514" y="783"/>
                  </a:lnTo>
                  <a:cubicBezTo>
                    <a:pt x="514" y="736"/>
                    <a:pt x="514" y="643"/>
                    <a:pt x="514" y="596"/>
                  </a:cubicBezTo>
                  <a:cubicBezTo>
                    <a:pt x="514" y="596"/>
                    <a:pt x="514" y="549"/>
                    <a:pt x="514" y="549"/>
                  </a:cubicBezTo>
                  <a:cubicBezTo>
                    <a:pt x="514" y="456"/>
                    <a:pt x="514" y="409"/>
                    <a:pt x="514" y="316"/>
                  </a:cubicBezTo>
                  <a:lnTo>
                    <a:pt x="514" y="269"/>
                  </a:lnTo>
                  <a:cubicBezTo>
                    <a:pt x="514" y="176"/>
                    <a:pt x="467" y="82"/>
                    <a:pt x="374" y="36"/>
                  </a:cubicBezTo>
                  <a:cubicBezTo>
                    <a:pt x="350" y="12"/>
                    <a:pt x="315" y="1"/>
                    <a:pt x="2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4" name="Google Shape;1124;p45"/>
            <p:cNvSpPr/>
            <p:nvPr/>
          </p:nvSpPr>
          <p:spPr>
            <a:xfrm>
              <a:off x="5077697" y="2451079"/>
              <a:ext cx="128076" cy="36223"/>
            </a:xfrm>
            <a:custGeom>
              <a:rect b="b" l="l" r="r" t="t"/>
              <a:pathLst>
                <a:path extrusionOk="0" h="489" w="1729">
                  <a:moveTo>
                    <a:pt x="1541" y="0"/>
                  </a:moveTo>
                  <a:cubicBezTo>
                    <a:pt x="1448" y="47"/>
                    <a:pt x="1401" y="94"/>
                    <a:pt x="1308" y="94"/>
                  </a:cubicBezTo>
                  <a:lnTo>
                    <a:pt x="654" y="94"/>
                  </a:lnTo>
                  <a:cubicBezTo>
                    <a:pt x="607" y="117"/>
                    <a:pt x="561" y="129"/>
                    <a:pt x="514" y="129"/>
                  </a:cubicBezTo>
                  <a:cubicBezTo>
                    <a:pt x="467" y="129"/>
                    <a:pt x="421" y="117"/>
                    <a:pt x="374" y="94"/>
                  </a:cubicBezTo>
                  <a:cubicBezTo>
                    <a:pt x="351" y="71"/>
                    <a:pt x="315" y="59"/>
                    <a:pt x="280" y="59"/>
                  </a:cubicBezTo>
                  <a:cubicBezTo>
                    <a:pt x="245" y="59"/>
                    <a:pt x="210" y="71"/>
                    <a:pt x="187" y="94"/>
                  </a:cubicBezTo>
                  <a:lnTo>
                    <a:pt x="140" y="94"/>
                  </a:lnTo>
                  <a:cubicBezTo>
                    <a:pt x="94" y="94"/>
                    <a:pt x="47" y="94"/>
                    <a:pt x="0" y="141"/>
                  </a:cubicBezTo>
                  <a:cubicBezTo>
                    <a:pt x="0" y="187"/>
                    <a:pt x="0" y="187"/>
                    <a:pt x="0" y="234"/>
                  </a:cubicBezTo>
                  <a:cubicBezTo>
                    <a:pt x="0" y="281"/>
                    <a:pt x="47" y="327"/>
                    <a:pt x="94" y="374"/>
                  </a:cubicBezTo>
                  <a:lnTo>
                    <a:pt x="140" y="421"/>
                  </a:lnTo>
                  <a:cubicBezTo>
                    <a:pt x="187" y="467"/>
                    <a:pt x="234" y="467"/>
                    <a:pt x="327" y="467"/>
                  </a:cubicBezTo>
                  <a:lnTo>
                    <a:pt x="1074" y="467"/>
                  </a:lnTo>
                  <a:cubicBezTo>
                    <a:pt x="1137" y="467"/>
                    <a:pt x="1199" y="488"/>
                    <a:pt x="1261" y="488"/>
                  </a:cubicBezTo>
                  <a:cubicBezTo>
                    <a:pt x="1292" y="488"/>
                    <a:pt x="1323" y="483"/>
                    <a:pt x="1355" y="467"/>
                  </a:cubicBezTo>
                  <a:cubicBezTo>
                    <a:pt x="1401" y="467"/>
                    <a:pt x="1448" y="467"/>
                    <a:pt x="1495" y="421"/>
                  </a:cubicBezTo>
                  <a:cubicBezTo>
                    <a:pt x="1588" y="421"/>
                    <a:pt x="1635" y="421"/>
                    <a:pt x="1682" y="374"/>
                  </a:cubicBezTo>
                  <a:cubicBezTo>
                    <a:pt x="1682" y="327"/>
                    <a:pt x="1728" y="281"/>
                    <a:pt x="1728" y="187"/>
                  </a:cubicBezTo>
                  <a:cubicBezTo>
                    <a:pt x="1728" y="187"/>
                    <a:pt x="1682" y="141"/>
                    <a:pt x="1682" y="94"/>
                  </a:cubicBezTo>
                  <a:cubicBezTo>
                    <a:pt x="1635" y="47"/>
                    <a:pt x="1635" y="47"/>
                    <a:pt x="158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5" name="Google Shape;1125;p45"/>
            <p:cNvSpPr/>
            <p:nvPr/>
          </p:nvSpPr>
          <p:spPr>
            <a:xfrm>
              <a:off x="5184885" y="2565230"/>
              <a:ext cx="52001" cy="62371"/>
            </a:xfrm>
            <a:custGeom>
              <a:rect b="b" l="l" r="r" t="t"/>
              <a:pathLst>
                <a:path extrusionOk="0" h="842" w="702">
                  <a:moveTo>
                    <a:pt x="281" y="1"/>
                  </a:moveTo>
                  <a:lnTo>
                    <a:pt x="188" y="47"/>
                  </a:lnTo>
                  <a:lnTo>
                    <a:pt x="94" y="47"/>
                  </a:lnTo>
                  <a:cubicBezTo>
                    <a:pt x="94" y="47"/>
                    <a:pt x="48" y="94"/>
                    <a:pt x="1" y="141"/>
                  </a:cubicBezTo>
                  <a:cubicBezTo>
                    <a:pt x="48" y="187"/>
                    <a:pt x="48" y="234"/>
                    <a:pt x="48" y="281"/>
                  </a:cubicBezTo>
                  <a:cubicBezTo>
                    <a:pt x="48" y="328"/>
                    <a:pt x="94" y="421"/>
                    <a:pt x="141" y="468"/>
                  </a:cubicBezTo>
                  <a:lnTo>
                    <a:pt x="702" y="841"/>
                  </a:lnTo>
                  <a:cubicBezTo>
                    <a:pt x="702" y="748"/>
                    <a:pt x="561" y="608"/>
                    <a:pt x="561" y="514"/>
                  </a:cubicBezTo>
                  <a:cubicBezTo>
                    <a:pt x="561" y="468"/>
                    <a:pt x="561" y="421"/>
                    <a:pt x="561" y="421"/>
                  </a:cubicBezTo>
                  <a:lnTo>
                    <a:pt x="561" y="374"/>
                  </a:lnTo>
                  <a:cubicBezTo>
                    <a:pt x="561" y="328"/>
                    <a:pt x="515" y="234"/>
                    <a:pt x="515" y="187"/>
                  </a:cubicBezTo>
                  <a:lnTo>
                    <a:pt x="468" y="187"/>
                  </a:lnTo>
                  <a:lnTo>
                    <a:pt x="28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6" name="Google Shape;1126;p45"/>
            <p:cNvSpPr/>
            <p:nvPr/>
          </p:nvSpPr>
          <p:spPr>
            <a:xfrm>
              <a:off x="5077697" y="2518710"/>
              <a:ext cx="79631" cy="39704"/>
            </a:xfrm>
            <a:custGeom>
              <a:rect b="b" l="l" r="r" t="t"/>
              <a:pathLst>
                <a:path extrusionOk="0" h="536" w="1075">
                  <a:moveTo>
                    <a:pt x="0" y="68"/>
                  </a:moveTo>
                  <a:lnTo>
                    <a:pt x="0" y="68"/>
                  </a:lnTo>
                  <a:cubicBezTo>
                    <a:pt x="4" y="72"/>
                    <a:pt x="8" y="75"/>
                    <a:pt x="12" y="77"/>
                  </a:cubicBezTo>
                  <a:lnTo>
                    <a:pt x="12" y="77"/>
                  </a:lnTo>
                  <a:lnTo>
                    <a:pt x="0" y="68"/>
                  </a:lnTo>
                  <a:close/>
                  <a:moveTo>
                    <a:pt x="946" y="1"/>
                  </a:moveTo>
                  <a:cubicBezTo>
                    <a:pt x="929" y="1"/>
                    <a:pt x="919" y="22"/>
                    <a:pt x="888" y="22"/>
                  </a:cubicBezTo>
                  <a:lnTo>
                    <a:pt x="234" y="22"/>
                  </a:lnTo>
                  <a:cubicBezTo>
                    <a:pt x="159" y="22"/>
                    <a:pt x="84" y="81"/>
                    <a:pt x="34" y="81"/>
                  </a:cubicBezTo>
                  <a:cubicBezTo>
                    <a:pt x="26" y="81"/>
                    <a:pt x="19" y="80"/>
                    <a:pt x="12" y="77"/>
                  </a:cubicBezTo>
                  <a:lnTo>
                    <a:pt x="12" y="77"/>
                  </a:lnTo>
                  <a:lnTo>
                    <a:pt x="654" y="535"/>
                  </a:lnTo>
                  <a:cubicBezTo>
                    <a:pt x="747" y="489"/>
                    <a:pt x="747" y="395"/>
                    <a:pt x="841" y="395"/>
                  </a:cubicBezTo>
                  <a:cubicBezTo>
                    <a:pt x="888" y="395"/>
                    <a:pt x="934" y="348"/>
                    <a:pt x="981" y="302"/>
                  </a:cubicBezTo>
                  <a:cubicBezTo>
                    <a:pt x="1074" y="302"/>
                    <a:pt x="1074" y="208"/>
                    <a:pt x="1074" y="162"/>
                  </a:cubicBezTo>
                  <a:cubicBezTo>
                    <a:pt x="1028" y="115"/>
                    <a:pt x="981" y="68"/>
                    <a:pt x="981" y="22"/>
                  </a:cubicBezTo>
                  <a:cubicBezTo>
                    <a:pt x="965" y="6"/>
                    <a:pt x="955" y="1"/>
                    <a:pt x="9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27" name="Google Shape;1127;p45"/>
          <p:cNvGrpSpPr/>
          <p:nvPr/>
        </p:nvGrpSpPr>
        <p:grpSpPr>
          <a:xfrm rot="825786">
            <a:off x="764280" y="1163517"/>
            <a:ext cx="662308" cy="2816234"/>
            <a:chOff x="1569750" y="323400"/>
            <a:chExt cx="1041431" cy="4428320"/>
          </a:xfrm>
        </p:grpSpPr>
        <p:sp>
          <p:nvSpPr>
            <p:cNvPr id="1128" name="Google Shape;1128;p45"/>
            <p:cNvSpPr/>
            <p:nvPr/>
          </p:nvSpPr>
          <p:spPr>
            <a:xfrm>
              <a:off x="2518700" y="971325"/>
              <a:ext cx="23375" cy="39725"/>
            </a:xfrm>
            <a:custGeom>
              <a:rect b="b" l="l" r="r" t="t"/>
              <a:pathLst>
                <a:path extrusionOk="0" h="1589" w="935">
                  <a:moveTo>
                    <a:pt x="280" y="1"/>
                  </a:moveTo>
                  <a:lnTo>
                    <a:pt x="140" y="47"/>
                  </a:lnTo>
                  <a:cubicBezTo>
                    <a:pt x="47" y="94"/>
                    <a:pt x="0" y="187"/>
                    <a:pt x="47" y="281"/>
                  </a:cubicBezTo>
                  <a:cubicBezTo>
                    <a:pt x="47" y="328"/>
                    <a:pt x="47" y="374"/>
                    <a:pt x="94" y="421"/>
                  </a:cubicBezTo>
                  <a:lnTo>
                    <a:pt x="94" y="514"/>
                  </a:lnTo>
                  <a:lnTo>
                    <a:pt x="94" y="608"/>
                  </a:lnTo>
                  <a:cubicBezTo>
                    <a:pt x="94" y="701"/>
                    <a:pt x="140" y="795"/>
                    <a:pt x="187" y="888"/>
                  </a:cubicBezTo>
                  <a:cubicBezTo>
                    <a:pt x="234" y="981"/>
                    <a:pt x="280" y="1075"/>
                    <a:pt x="327" y="1121"/>
                  </a:cubicBezTo>
                  <a:cubicBezTo>
                    <a:pt x="327" y="1168"/>
                    <a:pt x="327" y="1168"/>
                    <a:pt x="327" y="1215"/>
                  </a:cubicBezTo>
                  <a:cubicBezTo>
                    <a:pt x="374" y="1262"/>
                    <a:pt x="420" y="1355"/>
                    <a:pt x="467" y="1402"/>
                  </a:cubicBezTo>
                  <a:cubicBezTo>
                    <a:pt x="514" y="1448"/>
                    <a:pt x="514" y="1448"/>
                    <a:pt x="514" y="1495"/>
                  </a:cubicBezTo>
                  <a:cubicBezTo>
                    <a:pt x="514" y="1542"/>
                    <a:pt x="561" y="1542"/>
                    <a:pt x="561" y="1542"/>
                  </a:cubicBezTo>
                  <a:cubicBezTo>
                    <a:pt x="654" y="1588"/>
                    <a:pt x="794" y="1588"/>
                    <a:pt x="887" y="1588"/>
                  </a:cubicBezTo>
                  <a:cubicBezTo>
                    <a:pt x="887" y="1588"/>
                    <a:pt x="934" y="1542"/>
                    <a:pt x="934" y="1542"/>
                  </a:cubicBezTo>
                  <a:lnTo>
                    <a:pt x="841" y="1355"/>
                  </a:lnTo>
                  <a:cubicBezTo>
                    <a:pt x="841" y="1355"/>
                    <a:pt x="794" y="1308"/>
                    <a:pt x="841" y="1262"/>
                  </a:cubicBezTo>
                  <a:cubicBezTo>
                    <a:pt x="841" y="1262"/>
                    <a:pt x="841" y="1215"/>
                    <a:pt x="841" y="1215"/>
                  </a:cubicBezTo>
                  <a:lnTo>
                    <a:pt x="654" y="935"/>
                  </a:lnTo>
                  <a:lnTo>
                    <a:pt x="654" y="795"/>
                  </a:lnTo>
                  <a:cubicBezTo>
                    <a:pt x="654" y="748"/>
                    <a:pt x="607" y="654"/>
                    <a:pt x="561" y="561"/>
                  </a:cubicBezTo>
                  <a:cubicBezTo>
                    <a:pt x="514" y="514"/>
                    <a:pt x="514" y="421"/>
                    <a:pt x="514" y="328"/>
                  </a:cubicBezTo>
                  <a:cubicBezTo>
                    <a:pt x="514" y="281"/>
                    <a:pt x="514" y="234"/>
                    <a:pt x="514" y="234"/>
                  </a:cubicBezTo>
                  <a:cubicBezTo>
                    <a:pt x="467" y="187"/>
                    <a:pt x="467" y="141"/>
                    <a:pt x="467" y="141"/>
                  </a:cubicBezTo>
                  <a:cubicBezTo>
                    <a:pt x="467" y="94"/>
                    <a:pt x="420" y="47"/>
                    <a:pt x="420" y="47"/>
                  </a:cubicBezTo>
                  <a:cubicBezTo>
                    <a:pt x="327" y="47"/>
                    <a:pt x="280" y="47"/>
                    <a:pt x="280" y="1"/>
                  </a:cubicBezTo>
                  <a:close/>
                </a:path>
              </a:pathLst>
            </a:custGeom>
            <a:solidFill>
              <a:srgbClr val="FFE0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9" name="Google Shape;1129;p45"/>
            <p:cNvSpPr/>
            <p:nvPr/>
          </p:nvSpPr>
          <p:spPr>
            <a:xfrm>
              <a:off x="1604344" y="642148"/>
              <a:ext cx="1006827" cy="4109533"/>
            </a:xfrm>
            <a:custGeom>
              <a:rect b="b" l="l" r="r" t="t"/>
              <a:pathLst>
                <a:path extrusionOk="0" h="55478" w="13592">
                  <a:moveTo>
                    <a:pt x="7719" y="1"/>
                  </a:moveTo>
                  <a:cubicBezTo>
                    <a:pt x="3830" y="1"/>
                    <a:pt x="468" y="1724"/>
                    <a:pt x="468" y="1724"/>
                  </a:cubicBezTo>
                  <a:cubicBezTo>
                    <a:pt x="1" y="6487"/>
                    <a:pt x="281" y="41326"/>
                    <a:pt x="468" y="42074"/>
                  </a:cubicBezTo>
                  <a:lnTo>
                    <a:pt x="6819" y="55477"/>
                  </a:lnTo>
                  <a:lnTo>
                    <a:pt x="13591" y="42074"/>
                  </a:lnTo>
                  <a:lnTo>
                    <a:pt x="13591" y="1724"/>
                  </a:lnTo>
                  <a:cubicBezTo>
                    <a:pt x="11739" y="431"/>
                    <a:pt x="9663" y="1"/>
                    <a:pt x="77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0" name="Google Shape;1130;p45"/>
            <p:cNvSpPr/>
            <p:nvPr/>
          </p:nvSpPr>
          <p:spPr>
            <a:xfrm>
              <a:off x="1638937" y="3758739"/>
              <a:ext cx="972234" cy="979123"/>
            </a:xfrm>
            <a:custGeom>
              <a:rect b="b" l="l" r="r" t="t"/>
              <a:pathLst>
                <a:path extrusionOk="0" h="13218" w="13125">
                  <a:moveTo>
                    <a:pt x="1" y="1"/>
                  </a:moveTo>
                  <a:lnTo>
                    <a:pt x="6446" y="13217"/>
                  </a:lnTo>
                  <a:lnTo>
                    <a:pt x="1312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1" name="Google Shape;1131;p45"/>
            <p:cNvSpPr/>
            <p:nvPr/>
          </p:nvSpPr>
          <p:spPr>
            <a:xfrm>
              <a:off x="1569750" y="676371"/>
              <a:ext cx="363338" cy="3082409"/>
            </a:xfrm>
            <a:custGeom>
              <a:rect b="b" l="l" r="r" t="t"/>
              <a:pathLst>
                <a:path extrusionOk="0" h="41612" w="4905">
                  <a:moveTo>
                    <a:pt x="4484" y="1"/>
                  </a:moveTo>
                  <a:cubicBezTo>
                    <a:pt x="3223" y="94"/>
                    <a:pt x="1962" y="514"/>
                    <a:pt x="935" y="1262"/>
                  </a:cubicBezTo>
                  <a:cubicBezTo>
                    <a:pt x="935" y="1262"/>
                    <a:pt x="1" y="23491"/>
                    <a:pt x="935" y="41612"/>
                  </a:cubicBezTo>
                  <a:lnTo>
                    <a:pt x="4905" y="41612"/>
                  </a:lnTo>
                  <a:lnTo>
                    <a:pt x="448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2" name="Google Shape;1132;p45"/>
            <p:cNvSpPr/>
            <p:nvPr/>
          </p:nvSpPr>
          <p:spPr>
            <a:xfrm>
              <a:off x="2289325" y="648667"/>
              <a:ext cx="321856" cy="3110113"/>
            </a:xfrm>
            <a:custGeom>
              <a:rect b="b" l="l" r="r" t="t"/>
              <a:pathLst>
                <a:path extrusionOk="0" h="41986" w="4345">
                  <a:moveTo>
                    <a:pt x="1" y="1"/>
                  </a:moveTo>
                  <a:lnTo>
                    <a:pt x="515" y="41986"/>
                  </a:lnTo>
                  <a:lnTo>
                    <a:pt x="4344" y="41986"/>
                  </a:lnTo>
                  <a:lnTo>
                    <a:pt x="4344" y="1636"/>
                  </a:lnTo>
                  <a:cubicBezTo>
                    <a:pt x="4344" y="1636"/>
                    <a:pt x="1589" y="94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3" name="Google Shape;1133;p45"/>
            <p:cNvSpPr/>
            <p:nvPr/>
          </p:nvSpPr>
          <p:spPr>
            <a:xfrm>
              <a:off x="1638937" y="323400"/>
              <a:ext cx="972234" cy="446450"/>
            </a:xfrm>
            <a:custGeom>
              <a:rect b="b" l="l" r="r" t="t"/>
              <a:pathLst>
                <a:path extrusionOk="0" h="6027" w="13125">
                  <a:moveTo>
                    <a:pt x="6480" y="0"/>
                  </a:moveTo>
                  <a:cubicBezTo>
                    <a:pt x="6397" y="0"/>
                    <a:pt x="6352" y="2"/>
                    <a:pt x="6352" y="2"/>
                  </a:cubicBezTo>
                  <a:cubicBezTo>
                    <a:pt x="1" y="2"/>
                    <a:pt x="1" y="6027"/>
                    <a:pt x="1" y="6027"/>
                  </a:cubicBezTo>
                  <a:lnTo>
                    <a:pt x="13124" y="6027"/>
                  </a:lnTo>
                  <a:cubicBezTo>
                    <a:pt x="13124" y="236"/>
                    <a:pt x="7413" y="0"/>
                    <a:pt x="64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4" name="Google Shape;1134;p45"/>
            <p:cNvSpPr/>
            <p:nvPr/>
          </p:nvSpPr>
          <p:spPr>
            <a:xfrm>
              <a:off x="1901907" y="4319196"/>
              <a:ext cx="425561" cy="432524"/>
            </a:xfrm>
            <a:custGeom>
              <a:rect b="b" l="l" r="r" t="t"/>
              <a:pathLst>
                <a:path extrusionOk="0" h="5839" w="5745">
                  <a:moveTo>
                    <a:pt x="0" y="0"/>
                  </a:moveTo>
                  <a:lnTo>
                    <a:pt x="2802" y="5838"/>
                  </a:lnTo>
                  <a:lnTo>
                    <a:pt x="57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9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0" name="Google Shape;610;p38"/>
          <p:cNvGrpSpPr/>
          <p:nvPr/>
        </p:nvGrpSpPr>
        <p:grpSpPr>
          <a:xfrm rot="928633">
            <a:off x="3889460" y="2025699"/>
            <a:ext cx="1318113" cy="1943995"/>
            <a:chOff x="3154825" y="2038950"/>
            <a:chExt cx="1158200" cy="1708150"/>
          </a:xfrm>
        </p:grpSpPr>
        <p:sp>
          <p:nvSpPr>
            <p:cNvPr id="611" name="Google Shape;611;p38"/>
            <p:cNvSpPr/>
            <p:nvPr/>
          </p:nvSpPr>
          <p:spPr>
            <a:xfrm>
              <a:off x="3174650" y="2038950"/>
              <a:ext cx="1138375" cy="1708150"/>
            </a:xfrm>
            <a:custGeom>
              <a:rect b="b" l="l" r="r" t="t"/>
              <a:pathLst>
                <a:path extrusionOk="0" h="68326" w="45535">
                  <a:moveTo>
                    <a:pt x="39705" y="56340"/>
                  </a:moveTo>
                  <a:cubicBezTo>
                    <a:pt x="40746" y="56340"/>
                    <a:pt x="41752" y="57145"/>
                    <a:pt x="41752" y="58378"/>
                  </a:cubicBezTo>
                  <a:cubicBezTo>
                    <a:pt x="41752" y="59499"/>
                    <a:pt x="40865" y="60386"/>
                    <a:pt x="39744" y="60386"/>
                  </a:cubicBezTo>
                  <a:cubicBezTo>
                    <a:pt x="37923" y="60386"/>
                    <a:pt x="36989" y="58191"/>
                    <a:pt x="38296" y="56930"/>
                  </a:cubicBezTo>
                  <a:cubicBezTo>
                    <a:pt x="38703" y="56523"/>
                    <a:pt x="39208" y="56340"/>
                    <a:pt x="39705" y="56340"/>
                  </a:cubicBezTo>
                  <a:close/>
                  <a:moveTo>
                    <a:pt x="12704" y="1"/>
                  </a:moveTo>
                  <a:cubicBezTo>
                    <a:pt x="9014" y="2943"/>
                    <a:pt x="1" y="6819"/>
                    <a:pt x="1" y="6819"/>
                  </a:cubicBezTo>
                  <a:lnTo>
                    <a:pt x="32832" y="68325"/>
                  </a:lnTo>
                  <a:cubicBezTo>
                    <a:pt x="34560" y="67298"/>
                    <a:pt x="45535" y="60339"/>
                    <a:pt x="45535" y="60339"/>
                  </a:cubicBezTo>
                  <a:lnTo>
                    <a:pt x="1270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38"/>
            <p:cNvSpPr/>
            <p:nvPr/>
          </p:nvSpPr>
          <p:spPr>
            <a:xfrm>
              <a:off x="3154825" y="2038950"/>
              <a:ext cx="1138350" cy="1708150"/>
            </a:xfrm>
            <a:custGeom>
              <a:rect b="b" l="l" r="r" t="t"/>
              <a:pathLst>
                <a:path extrusionOk="0" h="68326" w="45534">
                  <a:moveTo>
                    <a:pt x="39725" y="56340"/>
                  </a:moveTo>
                  <a:cubicBezTo>
                    <a:pt x="40766" y="56340"/>
                    <a:pt x="41751" y="57145"/>
                    <a:pt x="41751" y="58378"/>
                  </a:cubicBezTo>
                  <a:cubicBezTo>
                    <a:pt x="41798" y="59499"/>
                    <a:pt x="40864" y="60386"/>
                    <a:pt x="39743" y="60386"/>
                  </a:cubicBezTo>
                  <a:cubicBezTo>
                    <a:pt x="37922" y="60386"/>
                    <a:pt x="37034" y="58191"/>
                    <a:pt x="38295" y="56930"/>
                  </a:cubicBezTo>
                  <a:cubicBezTo>
                    <a:pt x="38718" y="56523"/>
                    <a:pt x="39228" y="56340"/>
                    <a:pt x="39725" y="56340"/>
                  </a:cubicBezTo>
                  <a:close/>
                  <a:moveTo>
                    <a:pt x="12703" y="1"/>
                  </a:moveTo>
                  <a:cubicBezTo>
                    <a:pt x="9013" y="2943"/>
                    <a:pt x="0" y="6819"/>
                    <a:pt x="0" y="6819"/>
                  </a:cubicBezTo>
                  <a:lnTo>
                    <a:pt x="32831" y="68325"/>
                  </a:lnTo>
                  <a:cubicBezTo>
                    <a:pt x="34559" y="67298"/>
                    <a:pt x="45534" y="60339"/>
                    <a:pt x="45534" y="60339"/>
                  </a:cubicBezTo>
                  <a:lnTo>
                    <a:pt x="1270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38"/>
            <p:cNvSpPr/>
            <p:nvPr/>
          </p:nvSpPr>
          <p:spPr>
            <a:xfrm>
              <a:off x="3293750" y="2320325"/>
              <a:ext cx="38550" cy="22225"/>
            </a:xfrm>
            <a:custGeom>
              <a:rect b="b" l="l" r="r" t="t"/>
              <a:pathLst>
                <a:path extrusionOk="0" h="889" w="1542">
                  <a:moveTo>
                    <a:pt x="1495" y="1"/>
                  </a:moveTo>
                  <a:cubicBezTo>
                    <a:pt x="1448" y="1"/>
                    <a:pt x="1402" y="48"/>
                    <a:pt x="1355" y="94"/>
                  </a:cubicBezTo>
                  <a:cubicBezTo>
                    <a:pt x="1261" y="94"/>
                    <a:pt x="1028" y="188"/>
                    <a:pt x="981" y="234"/>
                  </a:cubicBezTo>
                  <a:cubicBezTo>
                    <a:pt x="701" y="375"/>
                    <a:pt x="561" y="375"/>
                    <a:pt x="281" y="515"/>
                  </a:cubicBezTo>
                  <a:cubicBezTo>
                    <a:pt x="187" y="515"/>
                    <a:pt x="94" y="561"/>
                    <a:pt x="0" y="608"/>
                  </a:cubicBezTo>
                  <a:cubicBezTo>
                    <a:pt x="0" y="655"/>
                    <a:pt x="0" y="748"/>
                    <a:pt x="0" y="795"/>
                  </a:cubicBezTo>
                  <a:cubicBezTo>
                    <a:pt x="47" y="888"/>
                    <a:pt x="141" y="888"/>
                    <a:pt x="141" y="888"/>
                  </a:cubicBezTo>
                  <a:cubicBezTo>
                    <a:pt x="327" y="795"/>
                    <a:pt x="467" y="748"/>
                    <a:pt x="608" y="655"/>
                  </a:cubicBezTo>
                  <a:cubicBezTo>
                    <a:pt x="794" y="561"/>
                    <a:pt x="935" y="468"/>
                    <a:pt x="1121" y="375"/>
                  </a:cubicBezTo>
                  <a:cubicBezTo>
                    <a:pt x="1168" y="328"/>
                    <a:pt x="1215" y="281"/>
                    <a:pt x="1261" y="281"/>
                  </a:cubicBezTo>
                  <a:lnTo>
                    <a:pt x="1308" y="281"/>
                  </a:lnTo>
                  <a:lnTo>
                    <a:pt x="1402" y="188"/>
                  </a:lnTo>
                  <a:cubicBezTo>
                    <a:pt x="1448" y="188"/>
                    <a:pt x="1542" y="141"/>
                    <a:pt x="1542" y="94"/>
                  </a:cubicBezTo>
                  <a:lnTo>
                    <a:pt x="154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38"/>
            <p:cNvSpPr/>
            <p:nvPr/>
          </p:nvSpPr>
          <p:spPr>
            <a:xfrm>
              <a:off x="3327600" y="2398250"/>
              <a:ext cx="19875" cy="10550"/>
            </a:xfrm>
            <a:custGeom>
              <a:rect b="b" l="l" r="r" t="t"/>
              <a:pathLst>
                <a:path extrusionOk="0" h="422" w="795">
                  <a:moveTo>
                    <a:pt x="416" y="1"/>
                  </a:moveTo>
                  <a:cubicBezTo>
                    <a:pt x="278" y="1"/>
                    <a:pt x="170" y="77"/>
                    <a:pt x="94" y="153"/>
                  </a:cubicBezTo>
                  <a:cubicBezTo>
                    <a:pt x="94" y="153"/>
                    <a:pt x="48" y="153"/>
                    <a:pt x="48" y="200"/>
                  </a:cubicBezTo>
                  <a:cubicBezTo>
                    <a:pt x="48" y="246"/>
                    <a:pt x="1" y="387"/>
                    <a:pt x="48" y="387"/>
                  </a:cubicBezTo>
                  <a:cubicBezTo>
                    <a:pt x="94" y="410"/>
                    <a:pt x="153" y="422"/>
                    <a:pt x="211" y="422"/>
                  </a:cubicBezTo>
                  <a:cubicBezTo>
                    <a:pt x="269" y="422"/>
                    <a:pt x="328" y="410"/>
                    <a:pt x="374" y="387"/>
                  </a:cubicBezTo>
                  <a:cubicBezTo>
                    <a:pt x="515" y="340"/>
                    <a:pt x="795" y="200"/>
                    <a:pt x="655" y="13"/>
                  </a:cubicBezTo>
                  <a:lnTo>
                    <a:pt x="515" y="13"/>
                  </a:lnTo>
                  <a:cubicBezTo>
                    <a:pt x="480" y="4"/>
                    <a:pt x="448" y="1"/>
                    <a:pt x="41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38"/>
            <p:cNvSpPr/>
            <p:nvPr/>
          </p:nvSpPr>
          <p:spPr>
            <a:xfrm>
              <a:off x="3318275" y="2372875"/>
              <a:ext cx="23375" cy="15200"/>
            </a:xfrm>
            <a:custGeom>
              <a:rect b="b" l="l" r="r" t="t"/>
              <a:pathLst>
                <a:path extrusionOk="0" h="608" w="935">
                  <a:moveTo>
                    <a:pt x="794" y="1"/>
                  </a:moveTo>
                  <a:cubicBezTo>
                    <a:pt x="654" y="47"/>
                    <a:pt x="561" y="94"/>
                    <a:pt x="467" y="141"/>
                  </a:cubicBezTo>
                  <a:cubicBezTo>
                    <a:pt x="327" y="141"/>
                    <a:pt x="234" y="187"/>
                    <a:pt x="94" y="234"/>
                  </a:cubicBezTo>
                  <a:cubicBezTo>
                    <a:pt x="47" y="281"/>
                    <a:pt x="0" y="327"/>
                    <a:pt x="0" y="421"/>
                  </a:cubicBezTo>
                  <a:cubicBezTo>
                    <a:pt x="0" y="421"/>
                    <a:pt x="0" y="468"/>
                    <a:pt x="0" y="514"/>
                  </a:cubicBezTo>
                  <a:cubicBezTo>
                    <a:pt x="47" y="561"/>
                    <a:pt x="47" y="561"/>
                    <a:pt x="94" y="608"/>
                  </a:cubicBezTo>
                  <a:cubicBezTo>
                    <a:pt x="187" y="608"/>
                    <a:pt x="280" y="514"/>
                    <a:pt x="327" y="468"/>
                  </a:cubicBezTo>
                  <a:lnTo>
                    <a:pt x="561" y="327"/>
                  </a:lnTo>
                  <a:lnTo>
                    <a:pt x="701" y="234"/>
                  </a:lnTo>
                  <a:cubicBezTo>
                    <a:pt x="701" y="234"/>
                    <a:pt x="747" y="187"/>
                    <a:pt x="794" y="187"/>
                  </a:cubicBezTo>
                  <a:lnTo>
                    <a:pt x="888" y="94"/>
                  </a:lnTo>
                  <a:cubicBezTo>
                    <a:pt x="934" y="94"/>
                    <a:pt x="934" y="47"/>
                    <a:pt x="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38"/>
            <p:cNvSpPr/>
            <p:nvPr/>
          </p:nvSpPr>
          <p:spPr>
            <a:xfrm>
              <a:off x="3247050" y="2231600"/>
              <a:ext cx="40875" cy="22700"/>
            </a:xfrm>
            <a:custGeom>
              <a:rect b="b" l="l" r="r" t="t"/>
              <a:pathLst>
                <a:path extrusionOk="0" h="908" w="1635">
                  <a:moveTo>
                    <a:pt x="1495" y="1"/>
                  </a:moveTo>
                  <a:cubicBezTo>
                    <a:pt x="1401" y="47"/>
                    <a:pt x="1261" y="94"/>
                    <a:pt x="1121" y="141"/>
                  </a:cubicBezTo>
                  <a:cubicBezTo>
                    <a:pt x="981" y="141"/>
                    <a:pt x="841" y="187"/>
                    <a:pt x="701" y="234"/>
                  </a:cubicBezTo>
                  <a:lnTo>
                    <a:pt x="561" y="328"/>
                  </a:lnTo>
                  <a:cubicBezTo>
                    <a:pt x="467" y="374"/>
                    <a:pt x="327" y="421"/>
                    <a:pt x="187" y="514"/>
                  </a:cubicBezTo>
                  <a:cubicBezTo>
                    <a:pt x="94" y="561"/>
                    <a:pt x="47" y="654"/>
                    <a:pt x="47" y="748"/>
                  </a:cubicBezTo>
                  <a:cubicBezTo>
                    <a:pt x="0" y="841"/>
                    <a:pt x="47" y="888"/>
                    <a:pt x="94" y="888"/>
                  </a:cubicBezTo>
                  <a:cubicBezTo>
                    <a:pt x="108" y="902"/>
                    <a:pt x="125" y="907"/>
                    <a:pt x="145" y="907"/>
                  </a:cubicBezTo>
                  <a:cubicBezTo>
                    <a:pt x="191" y="907"/>
                    <a:pt x="248" y="874"/>
                    <a:pt x="281" y="841"/>
                  </a:cubicBezTo>
                  <a:cubicBezTo>
                    <a:pt x="421" y="795"/>
                    <a:pt x="608" y="654"/>
                    <a:pt x="654" y="608"/>
                  </a:cubicBezTo>
                  <a:cubicBezTo>
                    <a:pt x="888" y="514"/>
                    <a:pt x="1121" y="374"/>
                    <a:pt x="1308" y="281"/>
                  </a:cubicBezTo>
                  <a:cubicBezTo>
                    <a:pt x="1355" y="281"/>
                    <a:pt x="1588" y="94"/>
                    <a:pt x="1588" y="94"/>
                  </a:cubicBezTo>
                  <a:cubicBezTo>
                    <a:pt x="1635" y="1"/>
                    <a:pt x="1635" y="47"/>
                    <a:pt x="15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38"/>
            <p:cNvSpPr/>
            <p:nvPr/>
          </p:nvSpPr>
          <p:spPr>
            <a:xfrm>
              <a:off x="3280900" y="2309375"/>
              <a:ext cx="21050" cy="10525"/>
            </a:xfrm>
            <a:custGeom>
              <a:rect b="b" l="l" r="r" t="t"/>
              <a:pathLst>
                <a:path extrusionOk="0" h="421" w="842">
                  <a:moveTo>
                    <a:pt x="495" y="0"/>
                  </a:moveTo>
                  <a:cubicBezTo>
                    <a:pt x="393" y="0"/>
                    <a:pt x="290" y="44"/>
                    <a:pt x="188" y="112"/>
                  </a:cubicBezTo>
                  <a:cubicBezTo>
                    <a:pt x="94" y="159"/>
                    <a:pt x="1" y="205"/>
                    <a:pt x="47" y="299"/>
                  </a:cubicBezTo>
                  <a:cubicBezTo>
                    <a:pt x="77" y="388"/>
                    <a:pt x="144" y="420"/>
                    <a:pt x="225" y="420"/>
                  </a:cubicBezTo>
                  <a:cubicBezTo>
                    <a:pt x="272" y="420"/>
                    <a:pt x="323" y="409"/>
                    <a:pt x="374" y="392"/>
                  </a:cubicBezTo>
                  <a:lnTo>
                    <a:pt x="514" y="252"/>
                  </a:lnTo>
                  <a:cubicBezTo>
                    <a:pt x="608" y="205"/>
                    <a:pt x="841" y="112"/>
                    <a:pt x="608" y="19"/>
                  </a:cubicBezTo>
                  <a:cubicBezTo>
                    <a:pt x="570" y="6"/>
                    <a:pt x="533" y="0"/>
                    <a:pt x="4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38"/>
            <p:cNvSpPr/>
            <p:nvPr/>
          </p:nvSpPr>
          <p:spPr>
            <a:xfrm>
              <a:off x="3258725" y="2259625"/>
              <a:ext cx="24550" cy="16075"/>
            </a:xfrm>
            <a:custGeom>
              <a:rect b="b" l="l" r="r" t="t"/>
              <a:pathLst>
                <a:path extrusionOk="0" h="643" w="982">
                  <a:moveTo>
                    <a:pt x="888" y="0"/>
                  </a:moveTo>
                  <a:cubicBezTo>
                    <a:pt x="701" y="47"/>
                    <a:pt x="561" y="94"/>
                    <a:pt x="421" y="141"/>
                  </a:cubicBezTo>
                  <a:lnTo>
                    <a:pt x="141" y="281"/>
                  </a:lnTo>
                  <a:cubicBezTo>
                    <a:pt x="141" y="281"/>
                    <a:pt x="94" y="327"/>
                    <a:pt x="47" y="327"/>
                  </a:cubicBezTo>
                  <a:cubicBezTo>
                    <a:pt x="0" y="421"/>
                    <a:pt x="0" y="561"/>
                    <a:pt x="141" y="608"/>
                  </a:cubicBezTo>
                  <a:cubicBezTo>
                    <a:pt x="164" y="631"/>
                    <a:pt x="199" y="643"/>
                    <a:pt x="234" y="643"/>
                  </a:cubicBezTo>
                  <a:cubicBezTo>
                    <a:pt x="269" y="643"/>
                    <a:pt x="304" y="631"/>
                    <a:pt x="327" y="608"/>
                  </a:cubicBezTo>
                  <a:cubicBezTo>
                    <a:pt x="327" y="561"/>
                    <a:pt x="327" y="561"/>
                    <a:pt x="374" y="561"/>
                  </a:cubicBezTo>
                  <a:cubicBezTo>
                    <a:pt x="467" y="468"/>
                    <a:pt x="608" y="374"/>
                    <a:pt x="701" y="327"/>
                  </a:cubicBezTo>
                  <a:cubicBezTo>
                    <a:pt x="794" y="281"/>
                    <a:pt x="888" y="234"/>
                    <a:pt x="981" y="187"/>
                  </a:cubicBezTo>
                  <a:cubicBezTo>
                    <a:pt x="981" y="141"/>
                    <a:pt x="981" y="94"/>
                    <a:pt x="981" y="94"/>
                  </a:cubicBezTo>
                  <a:cubicBezTo>
                    <a:pt x="981" y="47"/>
                    <a:pt x="981" y="47"/>
                    <a:pt x="93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38"/>
            <p:cNvSpPr/>
            <p:nvPr/>
          </p:nvSpPr>
          <p:spPr>
            <a:xfrm>
              <a:off x="3271575" y="2283450"/>
              <a:ext cx="21025" cy="14725"/>
            </a:xfrm>
            <a:custGeom>
              <a:rect b="b" l="l" r="r" t="t"/>
              <a:pathLst>
                <a:path extrusionOk="0" h="589" w="841">
                  <a:moveTo>
                    <a:pt x="740" y="0"/>
                  </a:moveTo>
                  <a:cubicBezTo>
                    <a:pt x="716" y="0"/>
                    <a:pt x="688" y="11"/>
                    <a:pt x="654" y="28"/>
                  </a:cubicBezTo>
                  <a:cubicBezTo>
                    <a:pt x="561" y="75"/>
                    <a:pt x="280" y="168"/>
                    <a:pt x="187" y="215"/>
                  </a:cubicBezTo>
                  <a:cubicBezTo>
                    <a:pt x="94" y="262"/>
                    <a:pt x="0" y="262"/>
                    <a:pt x="0" y="449"/>
                  </a:cubicBezTo>
                  <a:lnTo>
                    <a:pt x="0" y="542"/>
                  </a:lnTo>
                  <a:cubicBezTo>
                    <a:pt x="47" y="589"/>
                    <a:pt x="140" y="589"/>
                    <a:pt x="187" y="589"/>
                  </a:cubicBezTo>
                  <a:cubicBezTo>
                    <a:pt x="234" y="542"/>
                    <a:pt x="327" y="449"/>
                    <a:pt x="420" y="402"/>
                  </a:cubicBezTo>
                  <a:cubicBezTo>
                    <a:pt x="467" y="355"/>
                    <a:pt x="701" y="215"/>
                    <a:pt x="794" y="122"/>
                  </a:cubicBezTo>
                  <a:cubicBezTo>
                    <a:pt x="794" y="137"/>
                    <a:pt x="794" y="142"/>
                    <a:pt x="796" y="142"/>
                  </a:cubicBezTo>
                  <a:cubicBezTo>
                    <a:pt x="799" y="142"/>
                    <a:pt x="810" y="122"/>
                    <a:pt x="841" y="122"/>
                  </a:cubicBezTo>
                  <a:cubicBezTo>
                    <a:pt x="811" y="33"/>
                    <a:pt x="782" y="0"/>
                    <a:pt x="74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38"/>
            <p:cNvSpPr/>
            <p:nvPr/>
          </p:nvSpPr>
          <p:spPr>
            <a:xfrm>
              <a:off x="3304250" y="2348350"/>
              <a:ext cx="25725" cy="16075"/>
            </a:xfrm>
            <a:custGeom>
              <a:rect b="b" l="l" r="r" t="t"/>
              <a:pathLst>
                <a:path extrusionOk="0" h="643" w="1029">
                  <a:moveTo>
                    <a:pt x="935" y="1"/>
                  </a:moveTo>
                  <a:cubicBezTo>
                    <a:pt x="795" y="48"/>
                    <a:pt x="608" y="94"/>
                    <a:pt x="468" y="141"/>
                  </a:cubicBezTo>
                  <a:cubicBezTo>
                    <a:pt x="374" y="188"/>
                    <a:pt x="281" y="234"/>
                    <a:pt x="188" y="281"/>
                  </a:cubicBezTo>
                  <a:cubicBezTo>
                    <a:pt x="141" y="281"/>
                    <a:pt x="94" y="328"/>
                    <a:pt x="94" y="374"/>
                  </a:cubicBezTo>
                  <a:cubicBezTo>
                    <a:pt x="1" y="421"/>
                    <a:pt x="47" y="561"/>
                    <a:pt x="141" y="608"/>
                  </a:cubicBezTo>
                  <a:cubicBezTo>
                    <a:pt x="164" y="631"/>
                    <a:pt x="211" y="643"/>
                    <a:pt x="258" y="643"/>
                  </a:cubicBezTo>
                  <a:cubicBezTo>
                    <a:pt x="304" y="643"/>
                    <a:pt x="351" y="631"/>
                    <a:pt x="374" y="608"/>
                  </a:cubicBezTo>
                  <a:cubicBezTo>
                    <a:pt x="374" y="608"/>
                    <a:pt x="374" y="561"/>
                    <a:pt x="421" y="561"/>
                  </a:cubicBezTo>
                  <a:cubicBezTo>
                    <a:pt x="515" y="468"/>
                    <a:pt x="655" y="374"/>
                    <a:pt x="795" y="328"/>
                  </a:cubicBezTo>
                  <a:cubicBezTo>
                    <a:pt x="888" y="281"/>
                    <a:pt x="935" y="234"/>
                    <a:pt x="1028" y="188"/>
                  </a:cubicBezTo>
                  <a:lnTo>
                    <a:pt x="1028" y="94"/>
                  </a:lnTo>
                  <a:cubicBezTo>
                    <a:pt x="1028" y="48"/>
                    <a:pt x="1028" y="1"/>
                    <a:pt x="10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38"/>
            <p:cNvSpPr/>
            <p:nvPr/>
          </p:nvSpPr>
          <p:spPr>
            <a:xfrm>
              <a:off x="3387150" y="2497800"/>
              <a:ext cx="39725" cy="22200"/>
            </a:xfrm>
            <a:custGeom>
              <a:rect b="b" l="l" r="r" t="t"/>
              <a:pathLst>
                <a:path extrusionOk="0" h="888" w="1589">
                  <a:moveTo>
                    <a:pt x="1495" y="1"/>
                  </a:moveTo>
                  <a:cubicBezTo>
                    <a:pt x="1448" y="1"/>
                    <a:pt x="1355" y="47"/>
                    <a:pt x="1308" y="47"/>
                  </a:cubicBezTo>
                  <a:lnTo>
                    <a:pt x="935" y="234"/>
                  </a:lnTo>
                  <a:cubicBezTo>
                    <a:pt x="654" y="328"/>
                    <a:pt x="561" y="374"/>
                    <a:pt x="281" y="514"/>
                  </a:cubicBezTo>
                  <a:cubicBezTo>
                    <a:pt x="187" y="514"/>
                    <a:pt x="94" y="561"/>
                    <a:pt x="47" y="654"/>
                  </a:cubicBezTo>
                  <a:cubicBezTo>
                    <a:pt x="1" y="701"/>
                    <a:pt x="1" y="795"/>
                    <a:pt x="47" y="841"/>
                  </a:cubicBezTo>
                  <a:cubicBezTo>
                    <a:pt x="47" y="888"/>
                    <a:pt x="141" y="888"/>
                    <a:pt x="141" y="888"/>
                  </a:cubicBezTo>
                  <a:cubicBezTo>
                    <a:pt x="328" y="841"/>
                    <a:pt x="468" y="748"/>
                    <a:pt x="608" y="654"/>
                  </a:cubicBezTo>
                  <a:lnTo>
                    <a:pt x="1121" y="374"/>
                  </a:lnTo>
                  <a:lnTo>
                    <a:pt x="1262" y="281"/>
                  </a:lnTo>
                  <a:lnTo>
                    <a:pt x="1308" y="281"/>
                  </a:lnTo>
                  <a:lnTo>
                    <a:pt x="1448" y="187"/>
                  </a:lnTo>
                  <a:cubicBezTo>
                    <a:pt x="1448" y="187"/>
                    <a:pt x="1588" y="141"/>
                    <a:pt x="1542" y="94"/>
                  </a:cubicBezTo>
                  <a:lnTo>
                    <a:pt x="154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38"/>
            <p:cNvSpPr/>
            <p:nvPr/>
          </p:nvSpPr>
          <p:spPr>
            <a:xfrm>
              <a:off x="3421000" y="2576025"/>
              <a:ext cx="19875" cy="10250"/>
            </a:xfrm>
            <a:custGeom>
              <a:rect b="b" l="l" r="r" t="t"/>
              <a:pathLst>
                <a:path extrusionOk="0" h="410" w="795">
                  <a:moveTo>
                    <a:pt x="515" y="1"/>
                  </a:moveTo>
                  <a:cubicBezTo>
                    <a:pt x="375" y="1"/>
                    <a:pt x="188" y="47"/>
                    <a:pt x="94" y="141"/>
                  </a:cubicBezTo>
                  <a:cubicBezTo>
                    <a:pt x="94" y="141"/>
                    <a:pt x="48" y="187"/>
                    <a:pt x="48" y="187"/>
                  </a:cubicBezTo>
                  <a:cubicBezTo>
                    <a:pt x="48" y="187"/>
                    <a:pt x="1" y="374"/>
                    <a:pt x="48" y="374"/>
                  </a:cubicBezTo>
                  <a:cubicBezTo>
                    <a:pt x="94" y="398"/>
                    <a:pt x="153" y="409"/>
                    <a:pt x="211" y="409"/>
                  </a:cubicBezTo>
                  <a:cubicBezTo>
                    <a:pt x="269" y="409"/>
                    <a:pt x="328" y="398"/>
                    <a:pt x="375" y="374"/>
                  </a:cubicBezTo>
                  <a:cubicBezTo>
                    <a:pt x="515" y="328"/>
                    <a:pt x="795" y="187"/>
                    <a:pt x="65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Google Shape;623;p38"/>
            <p:cNvSpPr/>
            <p:nvPr/>
          </p:nvSpPr>
          <p:spPr>
            <a:xfrm>
              <a:off x="3411675" y="2549175"/>
              <a:ext cx="23375" cy="15450"/>
            </a:xfrm>
            <a:custGeom>
              <a:rect b="b" l="l" r="r" t="t"/>
              <a:pathLst>
                <a:path extrusionOk="0" h="618" w="935">
                  <a:moveTo>
                    <a:pt x="841" y="0"/>
                  </a:moveTo>
                  <a:lnTo>
                    <a:pt x="467" y="141"/>
                  </a:lnTo>
                  <a:cubicBezTo>
                    <a:pt x="374" y="187"/>
                    <a:pt x="234" y="234"/>
                    <a:pt x="140" y="281"/>
                  </a:cubicBezTo>
                  <a:cubicBezTo>
                    <a:pt x="94" y="327"/>
                    <a:pt x="47" y="374"/>
                    <a:pt x="47" y="421"/>
                  </a:cubicBezTo>
                  <a:cubicBezTo>
                    <a:pt x="0" y="467"/>
                    <a:pt x="0" y="514"/>
                    <a:pt x="47" y="561"/>
                  </a:cubicBezTo>
                  <a:cubicBezTo>
                    <a:pt x="94" y="561"/>
                    <a:pt x="47" y="608"/>
                    <a:pt x="140" y="608"/>
                  </a:cubicBezTo>
                  <a:cubicBezTo>
                    <a:pt x="147" y="614"/>
                    <a:pt x="156" y="617"/>
                    <a:pt x="166" y="617"/>
                  </a:cubicBezTo>
                  <a:cubicBezTo>
                    <a:pt x="225" y="617"/>
                    <a:pt x="334" y="514"/>
                    <a:pt x="374" y="514"/>
                  </a:cubicBezTo>
                  <a:lnTo>
                    <a:pt x="607" y="327"/>
                  </a:lnTo>
                  <a:lnTo>
                    <a:pt x="701" y="281"/>
                  </a:lnTo>
                  <a:cubicBezTo>
                    <a:pt x="748" y="281"/>
                    <a:pt x="841" y="187"/>
                    <a:pt x="841" y="187"/>
                  </a:cubicBezTo>
                  <a:lnTo>
                    <a:pt x="934" y="141"/>
                  </a:lnTo>
                  <a:cubicBezTo>
                    <a:pt x="934" y="94"/>
                    <a:pt x="934" y="0"/>
                    <a:pt x="93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38"/>
            <p:cNvSpPr/>
            <p:nvPr/>
          </p:nvSpPr>
          <p:spPr>
            <a:xfrm>
              <a:off x="3340450" y="2409075"/>
              <a:ext cx="40900" cy="23375"/>
            </a:xfrm>
            <a:custGeom>
              <a:rect b="b" l="l" r="r" t="t"/>
              <a:pathLst>
                <a:path extrusionOk="0" h="935" w="1636">
                  <a:moveTo>
                    <a:pt x="1542" y="0"/>
                  </a:moveTo>
                  <a:cubicBezTo>
                    <a:pt x="1402" y="47"/>
                    <a:pt x="1261" y="94"/>
                    <a:pt x="1121" y="140"/>
                  </a:cubicBezTo>
                  <a:cubicBezTo>
                    <a:pt x="981" y="187"/>
                    <a:pt x="841" y="234"/>
                    <a:pt x="748" y="281"/>
                  </a:cubicBezTo>
                  <a:lnTo>
                    <a:pt x="608" y="327"/>
                  </a:lnTo>
                  <a:cubicBezTo>
                    <a:pt x="468" y="374"/>
                    <a:pt x="327" y="421"/>
                    <a:pt x="187" y="514"/>
                  </a:cubicBezTo>
                  <a:cubicBezTo>
                    <a:pt x="141" y="561"/>
                    <a:pt x="47" y="654"/>
                    <a:pt x="47" y="794"/>
                  </a:cubicBezTo>
                  <a:cubicBezTo>
                    <a:pt x="1" y="841"/>
                    <a:pt x="47" y="934"/>
                    <a:pt x="94" y="934"/>
                  </a:cubicBezTo>
                  <a:cubicBezTo>
                    <a:pt x="187" y="934"/>
                    <a:pt x="234" y="888"/>
                    <a:pt x="281" y="888"/>
                  </a:cubicBezTo>
                  <a:cubicBezTo>
                    <a:pt x="421" y="794"/>
                    <a:pt x="608" y="654"/>
                    <a:pt x="654" y="607"/>
                  </a:cubicBezTo>
                  <a:cubicBezTo>
                    <a:pt x="888" y="514"/>
                    <a:pt x="1121" y="421"/>
                    <a:pt x="1308" y="281"/>
                  </a:cubicBezTo>
                  <a:cubicBezTo>
                    <a:pt x="1402" y="234"/>
                    <a:pt x="1495" y="187"/>
                    <a:pt x="1542" y="94"/>
                  </a:cubicBezTo>
                  <a:cubicBezTo>
                    <a:pt x="1635" y="0"/>
                    <a:pt x="1588" y="47"/>
                    <a:pt x="15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38"/>
            <p:cNvSpPr/>
            <p:nvPr/>
          </p:nvSpPr>
          <p:spPr>
            <a:xfrm>
              <a:off x="3374300" y="2486825"/>
              <a:ext cx="21050" cy="11100"/>
            </a:xfrm>
            <a:custGeom>
              <a:rect b="b" l="l" r="r" t="t"/>
              <a:pathLst>
                <a:path extrusionOk="0" h="444" w="842">
                  <a:moveTo>
                    <a:pt x="495" y="1"/>
                  </a:moveTo>
                  <a:cubicBezTo>
                    <a:pt x="393" y="1"/>
                    <a:pt x="290" y="44"/>
                    <a:pt x="188" y="113"/>
                  </a:cubicBezTo>
                  <a:cubicBezTo>
                    <a:pt x="94" y="159"/>
                    <a:pt x="1" y="206"/>
                    <a:pt x="48" y="346"/>
                  </a:cubicBezTo>
                  <a:cubicBezTo>
                    <a:pt x="76" y="404"/>
                    <a:pt x="141" y="444"/>
                    <a:pt x="219" y="444"/>
                  </a:cubicBezTo>
                  <a:cubicBezTo>
                    <a:pt x="267" y="444"/>
                    <a:pt x="321" y="429"/>
                    <a:pt x="375" y="393"/>
                  </a:cubicBezTo>
                  <a:lnTo>
                    <a:pt x="515" y="300"/>
                  </a:lnTo>
                  <a:cubicBezTo>
                    <a:pt x="608" y="206"/>
                    <a:pt x="842" y="113"/>
                    <a:pt x="608" y="19"/>
                  </a:cubicBezTo>
                  <a:cubicBezTo>
                    <a:pt x="570" y="7"/>
                    <a:pt x="533" y="1"/>
                    <a:pt x="4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38"/>
            <p:cNvSpPr/>
            <p:nvPr/>
          </p:nvSpPr>
          <p:spPr>
            <a:xfrm>
              <a:off x="3352125" y="2437375"/>
              <a:ext cx="24550" cy="15800"/>
            </a:xfrm>
            <a:custGeom>
              <a:rect b="b" l="l" r="r" t="t"/>
              <a:pathLst>
                <a:path extrusionOk="0" h="632" w="982">
                  <a:moveTo>
                    <a:pt x="917" y="1"/>
                  </a:moveTo>
                  <a:cubicBezTo>
                    <a:pt x="900" y="1"/>
                    <a:pt x="888" y="12"/>
                    <a:pt x="888" y="36"/>
                  </a:cubicBezTo>
                  <a:cubicBezTo>
                    <a:pt x="748" y="36"/>
                    <a:pt x="561" y="129"/>
                    <a:pt x="468" y="176"/>
                  </a:cubicBezTo>
                  <a:cubicBezTo>
                    <a:pt x="374" y="176"/>
                    <a:pt x="281" y="223"/>
                    <a:pt x="187" y="269"/>
                  </a:cubicBezTo>
                  <a:cubicBezTo>
                    <a:pt x="141" y="316"/>
                    <a:pt x="94" y="316"/>
                    <a:pt x="47" y="363"/>
                  </a:cubicBezTo>
                  <a:cubicBezTo>
                    <a:pt x="1" y="456"/>
                    <a:pt x="47" y="550"/>
                    <a:pt x="141" y="596"/>
                  </a:cubicBezTo>
                  <a:cubicBezTo>
                    <a:pt x="164" y="620"/>
                    <a:pt x="211" y="631"/>
                    <a:pt x="252" y="631"/>
                  </a:cubicBezTo>
                  <a:cubicBezTo>
                    <a:pt x="292" y="631"/>
                    <a:pt x="327" y="620"/>
                    <a:pt x="327" y="596"/>
                  </a:cubicBezTo>
                  <a:cubicBezTo>
                    <a:pt x="327" y="596"/>
                    <a:pt x="374" y="550"/>
                    <a:pt x="374" y="550"/>
                  </a:cubicBezTo>
                  <a:cubicBezTo>
                    <a:pt x="514" y="456"/>
                    <a:pt x="608" y="363"/>
                    <a:pt x="748" y="316"/>
                  </a:cubicBezTo>
                  <a:cubicBezTo>
                    <a:pt x="794" y="269"/>
                    <a:pt x="888" y="223"/>
                    <a:pt x="981" y="176"/>
                  </a:cubicBezTo>
                  <a:lnTo>
                    <a:pt x="981" y="83"/>
                  </a:lnTo>
                  <a:lnTo>
                    <a:pt x="981" y="36"/>
                  </a:lnTo>
                  <a:cubicBezTo>
                    <a:pt x="958" y="12"/>
                    <a:pt x="935" y="1"/>
                    <a:pt x="9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38"/>
            <p:cNvSpPr/>
            <p:nvPr/>
          </p:nvSpPr>
          <p:spPr>
            <a:xfrm>
              <a:off x="3363800" y="2461175"/>
              <a:ext cx="22200" cy="14475"/>
            </a:xfrm>
            <a:custGeom>
              <a:rect b="b" l="l" r="r" t="t"/>
              <a:pathLst>
                <a:path extrusionOk="0" h="579" w="888">
                  <a:moveTo>
                    <a:pt x="763" y="0"/>
                  </a:moveTo>
                  <a:cubicBezTo>
                    <a:pt x="745" y="0"/>
                    <a:pt x="724" y="6"/>
                    <a:pt x="701" y="18"/>
                  </a:cubicBezTo>
                  <a:cubicBezTo>
                    <a:pt x="608" y="111"/>
                    <a:pt x="374" y="205"/>
                    <a:pt x="281" y="251"/>
                  </a:cubicBezTo>
                  <a:cubicBezTo>
                    <a:pt x="187" y="298"/>
                    <a:pt x="47" y="298"/>
                    <a:pt x="47" y="438"/>
                  </a:cubicBezTo>
                  <a:cubicBezTo>
                    <a:pt x="47" y="485"/>
                    <a:pt x="1" y="578"/>
                    <a:pt x="47" y="578"/>
                  </a:cubicBezTo>
                  <a:lnTo>
                    <a:pt x="234" y="578"/>
                  </a:lnTo>
                  <a:cubicBezTo>
                    <a:pt x="327" y="532"/>
                    <a:pt x="374" y="438"/>
                    <a:pt x="468" y="391"/>
                  </a:cubicBezTo>
                  <a:cubicBezTo>
                    <a:pt x="514" y="345"/>
                    <a:pt x="748" y="205"/>
                    <a:pt x="841" y="158"/>
                  </a:cubicBezTo>
                  <a:lnTo>
                    <a:pt x="888" y="158"/>
                  </a:lnTo>
                  <a:cubicBezTo>
                    <a:pt x="853" y="53"/>
                    <a:pt x="818" y="0"/>
                    <a:pt x="7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38"/>
            <p:cNvSpPr/>
            <p:nvPr/>
          </p:nvSpPr>
          <p:spPr>
            <a:xfrm>
              <a:off x="3398825" y="2525825"/>
              <a:ext cx="25725" cy="15725"/>
            </a:xfrm>
            <a:custGeom>
              <a:rect b="b" l="l" r="r" t="t"/>
              <a:pathLst>
                <a:path extrusionOk="0" h="629" w="1029">
                  <a:moveTo>
                    <a:pt x="888" y="0"/>
                  </a:moveTo>
                  <a:cubicBezTo>
                    <a:pt x="748" y="47"/>
                    <a:pt x="561" y="141"/>
                    <a:pt x="468" y="141"/>
                  </a:cubicBezTo>
                  <a:cubicBezTo>
                    <a:pt x="374" y="187"/>
                    <a:pt x="281" y="281"/>
                    <a:pt x="141" y="281"/>
                  </a:cubicBezTo>
                  <a:cubicBezTo>
                    <a:pt x="141" y="327"/>
                    <a:pt x="94" y="327"/>
                    <a:pt x="47" y="374"/>
                  </a:cubicBezTo>
                  <a:cubicBezTo>
                    <a:pt x="1" y="467"/>
                    <a:pt x="1" y="561"/>
                    <a:pt x="141" y="608"/>
                  </a:cubicBezTo>
                  <a:cubicBezTo>
                    <a:pt x="156" y="623"/>
                    <a:pt x="182" y="628"/>
                    <a:pt x="210" y="628"/>
                  </a:cubicBezTo>
                  <a:cubicBezTo>
                    <a:pt x="265" y="628"/>
                    <a:pt x="328" y="608"/>
                    <a:pt x="328" y="608"/>
                  </a:cubicBezTo>
                  <a:cubicBezTo>
                    <a:pt x="328" y="608"/>
                    <a:pt x="374" y="561"/>
                    <a:pt x="374" y="561"/>
                  </a:cubicBezTo>
                  <a:cubicBezTo>
                    <a:pt x="514" y="467"/>
                    <a:pt x="608" y="421"/>
                    <a:pt x="748" y="327"/>
                  </a:cubicBezTo>
                  <a:cubicBezTo>
                    <a:pt x="841" y="281"/>
                    <a:pt x="935" y="234"/>
                    <a:pt x="981" y="187"/>
                  </a:cubicBezTo>
                  <a:cubicBezTo>
                    <a:pt x="1028" y="141"/>
                    <a:pt x="1028" y="94"/>
                    <a:pt x="981" y="94"/>
                  </a:cubicBezTo>
                  <a:cubicBezTo>
                    <a:pt x="981" y="47"/>
                    <a:pt x="981" y="47"/>
                    <a:pt x="9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38"/>
            <p:cNvSpPr/>
            <p:nvPr/>
          </p:nvSpPr>
          <p:spPr>
            <a:xfrm>
              <a:off x="3480550" y="2674100"/>
              <a:ext cx="40900" cy="23375"/>
            </a:xfrm>
            <a:custGeom>
              <a:rect b="b" l="l" r="r" t="t"/>
              <a:pathLst>
                <a:path extrusionOk="0" h="935" w="1636">
                  <a:moveTo>
                    <a:pt x="1495" y="1"/>
                  </a:moveTo>
                  <a:cubicBezTo>
                    <a:pt x="1448" y="47"/>
                    <a:pt x="1402" y="47"/>
                    <a:pt x="1308" y="94"/>
                  </a:cubicBezTo>
                  <a:cubicBezTo>
                    <a:pt x="1262" y="141"/>
                    <a:pt x="1028" y="234"/>
                    <a:pt x="935" y="234"/>
                  </a:cubicBezTo>
                  <a:cubicBezTo>
                    <a:pt x="701" y="374"/>
                    <a:pt x="561" y="421"/>
                    <a:pt x="281" y="514"/>
                  </a:cubicBezTo>
                  <a:cubicBezTo>
                    <a:pt x="188" y="561"/>
                    <a:pt x="94" y="608"/>
                    <a:pt x="47" y="701"/>
                  </a:cubicBezTo>
                  <a:cubicBezTo>
                    <a:pt x="1" y="748"/>
                    <a:pt x="47" y="841"/>
                    <a:pt x="47" y="888"/>
                  </a:cubicBezTo>
                  <a:cubicBezTo>
                    <a:pt x="47" y="935"/>
                    <a:pt x="94" y="935"/>
                    <a:pt x="141" y="935"/>
                  </a:cubicBezTo>
                  <a:cubicBezTo>
                    <a:pt x="328" y="888"/>
                    <a:pt x="468" y="794"/>
                    <a:pt x="608" y="701"/>
                  </a:cubicBezTo>
                  <a:lnTo>
                    <a:pt x="1122" y="421"/>
                  </a:lnTo>
                  <a:cubicBezTo>
                    <a:pt x="1168" y="421"/>
                    <a:pt x="1215" y="374"/>
                    <a:pt x="1262" y="327"/>
                  </a:cubicBezTo>
                  <a:lnTo>
                    <a:pt x="1308" y="327"/>
                  </a:lnTo>
                  <a:lnTo>
                    <a:pt x="1448" y="234"/>
                  </a:lnTo>
                  <a:cubicBezTo>
                    <a:pt x="1495" y="187"/>
                    <a:pt x="1635" y="187"/>
                    <a:pt x="1589" y="94"/>
                  </a:cubicBezTo>
                  <a:cubicBezTo>
                    <a:pt x="1589" y="47"/>
                    <a:pt x="1589" y="47"/>
                    <a:pt x="1589" y="47"/>
                  </a:cubicBezTo>
                  <a:cubicBezTo>
                    <a:pt x="1589" y="47"/>
                    <a:pt x="1589" y="47"/>
                    <a:pt x="15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38"/>
            <p:cNvSpPr/>
            <p:nvPr/>
          </p:nvSpPr>
          <p:spPr>
            <a:xfrm>
              <a:off x="3514425" y="2753500"/>
              <a:ext cx="19850" cy="10225"/>
            </a:xfrm>
            <a:custGeom>
              <a:rect b="b" l="l" r="r" t="t"/>
              <a:pathLst>
                <a:path extrusionOk="0" h="409" w="794">
                  <a:moveTo>
                    <a:pt x="514" y="0"/>
                  </a:moveTo>
                  <a:cubicBezTo>
                    <a:pt x="374" y="0"/>
                    <a:pt x="187" y="47"/>
                    <a:pt x="93" y="140"/>
                  </a:cubicBezTo>
                  <a:cubicBezTo>
                    <a:pt x="93" y="140"/>
                    <a:pt x="47" y="140"/>
                    <a:pt x="47" y="187"/>
                  </a:cubicBezTo>
                  <a:cubicBezTo>
                    <a:pt x="47" y="234"/>
                    <a:pt x="0" y="374"/>
                    <a:pt x="47" y="374"/>
                  </a:cubicBezTo>
                  <a:cubicBezTo>
                    <a:pt x="93" y="397"/>
                    <a:pt x="152" y="409"/>
                    <a:pt x="210" y="409"/>
                  </a:cubicBezTo>
                  <a:cubicBezTo>
                    <a:pt x="269" y="409"/>
                    <a:pt x="327" y="397"/>
                    <a:pt x="374" y="374"/>
                  </a:cubicBezTo>
                  <a:cubicBezTo>
                    <a:pt x="514" y="327"/>
                    <a:pt x="794" y="187"/>
                    <a:pt x="654" y="47"/>
                  </a:cubicBezTo>
                  <a:cubicBezTo>
                    <a:pt x="654" y="0"/>
                    <a:pt x="560" y="0"/>
                    <a:pt x="5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38"/>
            <p:cNvSpPr/>
            <p:nvPr/>
          </p:nvSpPr>
          <p:spPr>
            <a:xfrm>
              <a:off x="3503900" y="2726925"/>
              <a:ext cx="24550" cy="16075"/>
            </a:xfrm>
            <a:custGeom>
              <a:rect b="b" l="l" r="r" t="t"/>
              <a:pathLst>
                <a:path extrusionOk="0" h="643" w="982">
                  <a:moveTo>
                    <a:pt x="906" y="1"/>
                  </a:moveTo>
                  <a:cubicBezTo>
                    <a:pt x="888" y="1"/>
                    <a:pt x="865" y="12"/>
                    <a:pt x="841" y="36"/>
                  </a:cubicBezTo>
                  <a:cubicBezTo>
                    <a:pt x="748" y="83"/>
                    <a:pt x="608" y="83"/>
                    <a:pt x="514" y="176"/>
                  </a:cubicBezTo>
                  <a:cubicBezTo>
                    <a:pt x="374" y="176"/>
                    <a:pt x="281" y="223"/>
                    <a:pt x="141" y="269"/>
                  </a:cubicBezTo>
                  <a:cubicBezTo>
                    <a:pt x="94" y="316"/>
                    <a:pt x="94" y="363"/>
                    <a:pt x="47" y="409"/>
                  </a:cubicBezTo>
                  <a:cubicBezTo>
                    <a:pt x="1" y="456"/>
                    <a:pt x="1" y="503"/>
                    <a:pt x="47" y="550"/>
                  </a:cubicBezTo>
                  <a:cubicBezTo>
                    <a:pt x="141" y="550"/>
                    <a:pt x="94" y="596"/>
                    <a:pt x="141" y="643"/>
                  </a:cubicBezTo>
                  <a:cubicBezTo>
                    <a:pt x="234" y="643"/>
                    <a:pt x="328" y="503"/>
                    <a:pt x="374" y="503"/>
                  </a:cubicBezTo>
                  <a:lnTo>
                    <a:pt x="608" y="363"/>
                  </a:lnTo>
                  <a:lnTo>
                    <a:pt x="748" y="269"/>
                  </a:lnTo>
                  <a:cubicBezTo>
                    <a:pt x="748" y="269"/>
                    <a:pt x="841" y="176"/>
                    <a:pt x="841" y="176"/>
                  </a:cubicBezTo>
                  <a:cubicBezTo>
                    <a:pt x="841" y="176"/>
                    <a:pt x="935" y="176"/>
                    <a:pt x="935" y="129"/>
                  </a:cubicBezTo>
                  <a:cubicBezTo>
                    <a:pt x="981" y="83"/>
                    <a:pt x="981" y="83"/>
                    <a:pt x="935" y="36"/>
                  </a:cubicBezTo>
                  <a:cubicBezTo>
                    <a:pt x="935" y="12"/>
                    <a:pt x="923" y="1"/>
                    <a:pt x="90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" name="Google Shape;632;p38"/>
            <p:cNvSpPr/>
            <p:nvPr/>
          </p:nvSpPr>
          <p:spPr>
            <a:xfrm>
              <a:off x="3433850" y="2586525"/>
              <a:ext cx="40900" cy="23375"/>
            </a:xfrm>
            <a:custGeom>
              <a:rect b="b" l="l" r="r" t="t"/>
              <a:pathLst>
                <a:path extrusionOk="0" h="935" w="1636">
                  <a:moveTo>
                    <a:pt x="1542" y="1"/>
                  </a:moveTo>
                  <a:cubicBezTo>
                    <a:pt x="1402" y="94"/>
                    <a:pt x="1262" y="141"/>
                    <a:pt x="1122" y="141"/>
                  </a:cubicBezTo>
                  <a:cubicBezTo>
                    <a:pt x="981" y="188"/>
                    <a:pt x="841" y="234"/>
                    <a:pt x="748" y="281"/>
                  </a:cubicBezTo>
                  <a:lnTo>
                    <a:pt x="608" y="328"/>
                  </a:lnTo>
                  <a:cubicBezTo>
                    <a:pt x="468" y="375"/>
                    <a:pt x="328" y="421"/>
                    <a:pt x="234" y="515"/>
                  </a:cubicBezTo>
                  <a:cubicBezTo>
                    <a:pt x="141" y="608"/>
                    <a:pt x="47" y="701"/>
                    <a:pt x="47" y="795"/>
                  </a:cubicBezTo>
                  <a:cubicBezTo>
                    <a:pt x="1" y="842"/>
                    <a:pt x="47" y="888"/>
                    <a:pt x="94" y="935"/>
                  </a:cubicBezTo>
                  <a:cubicBezTo>
                    <a:pt x="187" y="935"/>
                    <a:pt x="234" y="935"/>
                    <a:pt x="281" y="888"/>
                  </a:cubicBezTo>
                  <a:cubicBezTo>
                    <a:pt x="421" y="795"/>
                    <a:pt x="608" y="655"/>
                    <a:pt x="701" y="608"/>
                  </a:cubicBezTo>
                  <a:cubicBezTo>
                    <a:pt x="888" y="515"/>
                    <a:pt x="1122" y="421"/>
                    <a:pt x="1355" y="328"/>
                  </a:cubicBezTo>
                  <a:cubicBezTo>
                    <a:pt x="1402" y="234"/>
                    <a:pt x="1495" y="188"/>
                    <a:pt x="1589" y="141"/>
                  </a:cubicBezTo>
                  <a:cubicBezTo>
                    <a:pt x="1635" y="1"/>
                    <a:pt x="1589" y="1"/>
                    <a:pt x="15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" name="Google Shape;633;p38"/>
            <p:cNvSpPr/>
            <p:nvPr/>
          </p:nvSpPr>
          <p:spPr>
            <a:xfrm>
              <a:off x="3468875" y="2664300"/>
              <a:ext cx="19875" cy="11050"/>
            </a:xfrm>
            <a:custGeom>
              <a:rect b="b" l="l" r="r" t="t"/>
              <a:pathLst>
                <a:path extrusionOk="0" h="442" w="795">
                  <a:moveTo>
                    <a:pt x="467" y="1"/>
                  </a:moveTo>
                  <a:cubicBezTo>
                    <a:pt x="346" y="1"/>
                    <a:pt x="243" y="44"/>
                    <a:pt x="141" y="112"/>
                  </a:cubicBezTo>
                  <a:cubicBezTo>
                    <a:pt x="94" y="159"/>
                    <a:pt x="1" y="206"/>
                    <a:pt x="1" y="299"/>
                  </a:cubicBezTo>
                  <a:cubicBezTo>
                    <a:pt x="31" y="390"/>
                    <a:pt x="119" y="441"/>
                    <a:pt x="204" y="441"/>
                  </a:cubicBezTo>
                  <a:cubicBezTo>
                    <a:pt x="250" y="441"/>
                    <a:pt x="295" y="426"/>
                    <a:pt x="328" y="393"/>
                  </a:cubicBezTo>
                  <a:cubicBezTo>
                    <a:pt x="374" y="346"/>
                    <a:pt x="421" y="299"/>
                    <a:pt x="468" y="299"/>
                  </a:cubicBezTo>
                  <a:cubicBezTo>
                    <a:pt x="561" y="206"/>
                    <a:pt x="795" y="112"/>
                    <a:pt x="608" y="19"/>
                  </a:cubicBezTo>
                  <a:cubicBezTo>
                    <a:pt x="558" y="6"/>
                    <a:pt x="511" y="1"/>
                    <a:pt x="46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38"/>
            <p:cNvSpPr/>
            <p:nvPr/>
          </p:nvSpPr>
          <p:spPr>
            <a:xfrm>
              <a:off x="3445525" y="2615725"/>
              <a:ext cx="24550" cy="14900"/>
            </a:xfrm>
            <a:custGeom>
              <a:rect b="b" l="l" r="r" t="t"/>
              <a:pathLst>
                <a:path extrusionOk="0" h="596" w="982">
                  <a:moveTo>
                    <a:pt x="888" y="0"/>
                  </a:moveTo>
                  <a:cubicBezTo>
                    <a:pt x="748" y="47"/>
                    <a:pt x="561" y="94"/>
                    <a:pt x="468" y="141"/>
                  </a:cubicBezTo>
                  <a:cubicBezTo>
                    <a:pt x="374" y="141"/>
                    <a:pt x="281" y="234"/>
                    <a:pt x="187" y="234"/>
                  </a:cubicBezTo>
                  <a:cubicBezTo>
                    <a:pt x="141" y="281"/>
                    <a:pt x="94" y="281"/>
                    <a:pt x="94" y="327"/>
                  </a:cubicBezTo>
                  <a:cubicBezTo>
                    <a:pt x="1" y="421"/>
                    <a:pt x="47" y="514"/>
                    <a:pt x="141" y="561"/>
                  </a:cubicBezTo>
                  <a:cubicBezTo>
                    <a:pt x="164" y="584"/>
                    <a:pt x="211" y="596"/>
                    <a:pt x="252" y="596"/>
                  </a:cubicBezTo>
                  <a:cubicBezTo>
                    <a:pt x="293" y="596"/>
                    <a:pt x="328" y="584"/>
                    <a:pt x="328" y="561"/>
                  </a:cubicBezTo>
                  <a:lnTo>
                    <a:pt x="374" y="514"/>
                  </a:lnTo>
                  <a:cubicBezTo>
                    <a:pt x="514" y="467"/>
                    <a:pt x="608" y="374"/>
                    <a:pt x="748" y="281"/>
                  </a:cubicBezTo>
                  <a:cubicBezTo>
                    <a:pt x="841" y="234"/>
                    <a:pt x="888" y="187"/>
                    <a:pt x="981" y="141"/>
                  </a:cubicBezTo>
                  <a:cubicBezTo>
                    <a:pt x="981" y="94"/>
                    <a:pt x="981" y="94"/>
                    <a:pt x="981" y="47"/>
                  </a:cubicBezTo>
                  <a:lnTo>
                    <a:pt x="98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38"/>
            <p:cNvSpPr/>
            <p:nvPr/>
          </p:nvSpPr>
          <p:spPr>
            <a:xfrm>
              <a:off x="3458375" y="2638375"/>
              <a:ext cx="21050" cy="14725"/>
            </a:xfrm>
            <a:custGeom>
              <a:rect b="b" l="l" r="r" t="t"/>
              <a:pathLst>
                <a:path extrusionOk="0" h="589" w="842">
                  <a:moveTo>
                    <a:pt x="740" y="1"/>
                  </a:moveTo>
                  <a:cubicBezTo>
                    <a:pt x="716" y="1"/>
                    <a:pt x="688" y="11"/>
                    <a:pt x="654" y="29"/>
                  </a:cubicBezTo>
                  <a:cubicBezTo>
                    <a:pt x="608" y="75"/>
                    <a:pt x="281" y="169"/>
                    <a:pt x="234" y="215"/>
                  </a:cubicBezTo>
                  <a:cubicBezTo>
                    <a:pt x="141" y="262"/>
                    <a:pt x="0" y="262"/>
                    <a:pt x="47" y="449"/>
                  </a:cubicBezTo>
                  <a:lnTo>
                    <a:pt x="47" y="542"/>
                  </a:lnTo>
                  <a:cubicBezTo>
                    <a:pt x="94" y="589"/>
                    <a:pt x="141" y="589"/>
                    <a:pt x="187" y="589"/>
                  </a:cubicBezTo>
                  <a:cubicBezTo>
                    <a:pt x="281" y="542"/>
                    <a:pt x="327" y="496"/>
                    <a:pt x="421" y="402"/>
                  </a:cubicBezTo>
                  <a:cubicBezTo>
                    <a:pt x="514" y="355"/>
                    <a:pt x="701" y="262"/>
                    <a:pt x="794" y="169"/>
                  </a:cubicBezTo>
                  <a:cubicBezTo>
                    <a:pt x="794" y="169"/>
                    <a:pt x="794" y="169"/>
                    <a:pt x="841" y="122"/>
                  </a:cubicBezTo>
                  <a:cubicBezTo>
                    <a:pt x="811" y="33"/>
                    <a:pt x="782" y="1"/>
                    <a:pt x="74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38"/>
            <p:cNvSpPr/>
            <p:nvPr/>
          </p:nvSpPr>
          <p:spPr>
            <a:xfrm>
              <a:off x="3492225" y="2703575"/>
              <a:ext cx="24550" cy="16275"/>
            </a:xfrm>
            <a:custGeom>
              <a:rect b="b" l="l" r="r" t="t"/>
              <a:pathLst>
                <a:path extrusionOk="0" h="651" w="982">
                  <a:moveTo>
                    <a:pt x="952" y="1"/>
                  </a:moveTo>
                  <a:cubicBezTo>
                    <a:pt x="935" y="1"/>
                    <a:pt x="911" y="12"/>
                    <a:pt x="888" y="36"/>
                  </a:cubicBezTo>
                  <a:cubicBezTo>
                    <a:pt x="748" y="36"/>
                    <a:pt x="608" y="129"/>
                    <a:pt x="468" y="176"/>
                  </a:cubicBezTo>
                  <a:cubicBezTo>
                    <a:pt x="374" y="176"/>
                    <a:pt x="281" y="269"/>
                    <a:pt x="188" y="269"/>
                  </a:cubicBezTo>
                  <a:cubicBezTo>
                    <a:pt x="141" y="316"/>
                    <a:pt x="94" y="316"/>
                    <a:pt x="47" y="363"/>
                  </a:cubicBezTo>
                  <a:cubicBezTo>
                    <a:pt x="1" y="456"/>
                    <a:pt x="1" y="596"/>
                    <a:pt x="141" y="596"/>
                  </a:cubicBezTo>
                  <a:cubicBezTo>
                    <a:pt x="168" y="623"/>
                    <a:pt x="210" y="650"/>
                    <a:pt x="250" y="650"/>
                  </a:cubicBezTo>
                  <a:cubicBezTo>
                    <a:pt x="280" y="650"/>
                    <a:pt x="308" y="636"/>
                    <a:pt x="328" y="596"/>
                  </a:cubicBezTo>
                  <a:cubicBezTo>
                    <a:pt x="328" y="596"/>
                    <a:pt x="328" y="596"/>
                    <a:pt x="374" y="550"/>
                  </a:cubicBezTo>
                  <a:cubicBezTo>
                    <a:pt x="514" y="503"/>
                    <a:pt x="608" y="409"/>
                    <a:pt x="748" y="316"/>
                  </a:cubicBezTo>
                  <a:cubicBezTo>
                    <a:pt x="841" y="269"/>
                    <a:pt x="935" y="223"/>
                    <a:pt x="981" y="176"/>
                  </a:cubicBezTo>
                  <a:lnTo>
                    <a:pt x="981" y="82"/>
                  </a:lnTo>
                  <a:lnTo>
                    <a:pt x="981" y="36"/>
                  </a:lnTo>
                  <a:cubicBezTo>
                    <a:pt x="981" y="12"/>
                    <a:pt x="970" y="1"/>
                    <a:pt x="9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38"/>
            <p:cNvSpPr/>
            <p:nvPr/>
          </p:nvSpPr>
          <p:spPr>
            <a:xfrm>
              <a:off x="3575125" y="2852725"/>
              <a:ext cx="39725" cy="23375"/>
            </a:xfrm>
            <a:custGeom>
              <a:rect b="b" l="l" r="r" t="t"/>
              <a:pathLst>
                <a:path extrusionOk="0" h="935" w="1589">
                  <a:moveTo>
                    <a:pt x="1448" y="1"/>
                  </a:moveTo>
                  <a:cubicBezTo>
                    <a:pt x="1402" y="1"/>
                    <a:pt x="1355" y="48"/>
                    <a:pt x="1308" y="94"/>
                  </a:cubicBezTo>
                  <a:lnTo>
                    <a:pt x="935" y="234"/>
                  </a:lnTo>
                  <a:cubicBezTo>
                    <a:pt x="654" y="375"/>
                    <a:pt x="514" y="375"/>
                    <a:pt x="234" y="515"/>
                  </a:cubicBezTo>
                  <a:cubicBezTo>
                    <a:pt x="141" y="561"/>
                    <a:pt x="94" y="608"/>
                    <a:pt x="1" y="655"/>
                  </a:cubicBezTo>
                  <a:cubicBezTo>
                    <a:pt x="1" y="748"/>
                    <a:pt x="1" y="795"/>
                    <a:pt x="1" y="842"/>
                  </a:cubicBezTo>
                  <a:cubicBezTo>
                    <a:pt x="47" y="888"/>
                    <a:pt x="94" y="935"/>
                    <a:pt x="141" y="935"/>
                  </a:cubicBezTo>
                  <a:cubicBezTo>
                    <a:pt x="281" y="842"/>
                    <a:pt x="468" y="795"/>
                    <a:pt x="608" y="701"/>
                  </a:cubicBezTo>
                  <a:lnTo>
                    <a:pt x="1075" y="421"/>
                  </a:lnTo>
                  <a:lnTo>
                    <a:pt x="1261" y="328"/>
                  </a:lnTo>
                  <a:lnTo>
                    <a:pt x="1308" y="281"/>
                  </a:lnTo>
                  <a:cubicBezTo>
                    <a:pt x="1308" y="281"/>
                    <a:pt x="1355" y="234"/>
                    <a:pt x="1402" y="188"/>
                  </a:cubicBezTo>
                  <a:cubicBezTo>
                    <a:pt x="1448" y="188"/>
                    <a:pt x="1588" y="188"/>
                    <a:pt x="1542" y="94"/>
                  </a:cubicBezTo>
                  <a:lnTo>
                    <a:pt x="149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38"/>
            <p:cNvSpPr/>
            <p:nvPr/>
          </p:nvSpPr>
          <p:spPr>
            <a:xfrm>
              <a:off x="3608975" y="2931700"/>
              <a:ext cx="18725" cy="9800"/>
            </a:xfrm>
            <a:custGeom>
              <a:rect b="b" l="l" r="r" t="t"/>
              <a:pathLst>
                <a:path extrusionOk="0" h="392" w="749">
                  <a:moveTo>
                    <a:pt x="356" y="0"/>
                  </a:moveTo>
                  <a:cubicBezTo>
                    <a:pt x="240" y="0"/>
                    <a:pt x="118" y="53"/>
                    <a:pt x="48" y="158"/>
                  </a:cubicBezTo>
                  <a:lnTo>
                    <a:pt x="1" y="158"/>
                  </a:lnTo>
                  <a:cubicBezTo>
                    <a:pt x="1" y="204"/>
                    <a:pt x="1" y="345"/>
                    <a:pt x="1" y="391"/>
                  </a:cubicBezTo>
                  <a:lnTo>
                    <a:pt x="328" y="391"/>
                  </a:lnTo>
                  <a:cubicBezTo>
                    <a:pt x="468" y="298"/>
                    <a:pt x="748" y="204"/>
                    <a:pt x="655" y="18"/>
                  </a:cubicBezTo>
                  <a:lnTo>
                    <a:pt x="468" y="18"/>
                  </a:lnTo>
                  <a:cubicBezTo>
                    <a:pt x="433" y="6"/>
                    <a:pt x="395" y="0"/>
                    <a:pt x="3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38"/>
            <p:cNvSpPr/>
            <p:nvPr/>
          </p:nvSpPr>
          <p:spPr>
            <a:xfrm>
              <a:off x="3597300" y="2905275"/>
              <a:ext cx="24550" cy="15200"/>
            </a:xfrm>
            <a:custGeom>
              <a:rect b="b" l="l" r="r" t="t"/>
              <a:pathLst>
                <a:path extrusionOk="0" h="608" w="982">
                  <a:moveTo>
                    <a:pt x="842" y="0"/>
                  </a:moveTo>
                  <a:lnTo>
                    <a:pt x="515" y="141"/>
                  </a:lnTo>
                  <a:cubicBezTo>
                    <a:pt x="374" y="141"/>
                    <a:pt x="281" y="187"/>
                    <a:pt x="188" y="234"/>
                  </a:cubicBezTo>
                  <a:cubicBezTo>
                    <a:pt x="141" y="281"/>
                    <a:pt x="94" y="327"/>
                    <a:pt x="94" y="421"/>
                  </a:cubicBezTo>
                  <a:cubicBezTo>
                    <a:pt x="48" y="421"/>
                    <a:pt x="1" y="514"/>
                    <a:pt x="94" y="514"/>
                  </a:cubicBezTo>
                  <a:cubicBezTo>
                    <a:pt x="141" y="561"/>
                    <a:pt x="94" y="608"/>
                    <a:pt x="188" y="608"/>
                  </a:cubicBezTo>
                  <a:cubicBezTo>
                    <a:pt x="234" y="608"/>
                    <a:pt x="374" y="514"/>
                    <a:pt x="421" y="467"/>
                  </a:cubicBezTo>
                  <a:lnTo>
                    <a:pt x="655" y="327"/>
                  </a:lnTo>
                  <a:lnTo>
                    <a:pt x="748" y="234"/>
                  </a:lnTo>
                  <a:cubicBezTo>
                    <a:pt x="748" y="234"/>
                    <a:pt x="842" y="187"/>
                    <a:pt x="842" y="187"/>
                  </a:cubicBezTo>
                  <a:lnTo>
                    <a:pt x="982" y="94"/>
                  </a:lnTo>
                  <a:cubicBezTo>
                    <a:pt x="982" y="94"/>
                    <a:pt x="982" y="0"/>
                    <a:pt x="9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38"/>
            <p:cNvSpPr/>
            <p:nvPr/>
          </p:nvSpPr>
          <p:spPr>
            <a:xfrm>
              <a:off x="3527250" y="2764000"/>
              <a:ext cx="40900" cy="22725"/>
            </a:xfrm>
            <a:custGeom>
              <a:rect b="b" l="l" r="r" t="t"/>
              <a:pathLst>
                <a:path extrusionOk="0" h="909" w="1636">
                  <a:moveTo>
                    <a:pt x="1495" y="1"/>
                  </a:moveTo>
                  <a:cubicBezTo>
                    <a:pt x="1402" y="47"/>
                    <a:pt x="1262" y="94"/>
                    <a:pt x="1122" y="141"/>
                  </a:cubicBezTo>
                  <a:cubicBezTo>
                    <a:pt x="982" y="187"/>
                    <a:pt x="841" y="187"/>
                    <a:pt x="701" y="281"/>
                  </a:cubicBezTo>
                  <a:lnTo>
                    <a:pt x="608" y="327"/>
                  </a:lnTo>
                  <a:cubicBezTo>
                    <a:pt x="468" y="374"/>
                    <a:pt x="328" y="421"/>
                    <a:pt x="188" y="514"/>
                  </a:cubicBezTo>
                  <a:cubicBezTo>
                    <a:pt x="141" y="561"/>
                    <a:pt x="47" y="654"/>
                    <a:pt x="47" y="748"/>
                  </a:cubicBezTo>
                  <a:cubicBezTo>
                    <a:pt x="1" y="841"/>
                    <a:pt x="47" y="888"/>
                    <a:pt x="94" y="888"/>
                  </a:cubicBezTo>
                  <a:cubicBezTo>
                    <a:pt x="110" y="903"/>
                    <a:pt x="131" y="909"/>
                    <a:pt x="153" y="909"/>
                  </a:cubicBezTo>
                  <a:cubicBezTo>
                    <a:pt x="198" y="909"/>
                    <a:pt x="250" y="888"/>
                    <a:pt x="281" y="888"/>
                  </a:cubicBezTo>
                  <a:cubicBezTo>
                    <a:pt x="468" y="795"/>
                    <a:pt x="608" y="654"/>
                    <a:pt x="701" y="608"/>
                  </a:cubicBezTo>
                  <a:cubicBezTo>
                    <a:pt x="888" y="514"/>
                    <a:pt x="1122" y="374"/>
                    <a:pt x="1308" y="281"/>
                  </a:cubicBezTo>
                  <a:cubicBezTo>
                    <a:pt x="1402" y="234"/>
                    <a:pt x="1495" y="187"/>
                    <a:pt x="1589" y="94"/>
                  </a:cubicBezTo>
                  <a:cubicBezTo>
                    <a:pt x="1635" y="1"/>
                    <a:pt x="1542" y="1"/>
                    <a:pt x="15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38"/>
            <p:cNvSpPr/>
            <p:nvPr/>
          </p:nvSpPr>
          <p:spPr>
            <a:xfrm>
              <a:off x="3562275" y="2841775"/>
              <a:ext cx="19875" cy="11100"/>
            </a:xfrm>
            <a:custGeom>
              <a:rect b="b" l="l" r="r" t="t"/>
              <a:pathLst>
                <a:path extrusionOk="0" h="444" w="795">
                  <a:moveTo>
                    <a:pt x="467" y="0"/>
                  </a:moveTo>
                  <a:cubicBezTo>
                    <a:pt x="346" y="0"/>
                    <a:pt x="244" y="44"/>
                    <a:pt x="141" y="112"/>
                  </a:cubicBezTo>
                  <a:cubicBezTo>
                    <a:pt x="94" y="159"/>
                    <a:pt x="1" y="205"/>
                    <a:pt x="1" y="345"/>
                  </a:cubicBezTo>
                  <a:cubicBezTo>
                    <a:pt x="30" y="403"/>
                    <a:pt x="112" y="443"/>
                    <a:pt x="193" y="443"/>
                  </a:cubicBezTo>
                  <a:cubicBezTo>
                    <a:pt x="243" y="443"/>
                    <a:pt x="292" y="428"/>
                    <a:pt x="328" y="392"/>
                  </a:cubicBezTo>
                  <a:cubicBezTo>
                    <a:pt x="374" y="345"/>
                    <a:pt x="421" y="345"/>
                    <a:pt x="468" y="299"/>
                  </a:cubicBezTo>
                  <a:cubicBezTo>
                    <a:pt x="561" y="205"/>
                    <a:pt x="795" y="112"/>
                    <a:pt x="608" y="19"/>
                  </a:cubicBezTo>
                  <a:cubicBezTo>
                    <a:pt x="558" y="6"/>
                    <a:pt x="511" y="0"/>
                    <a:pt x="46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38"/>
            <p:cNvSpPr/>
            <p:nvPr/>
          </p:nvSpPr>
          <p:spPr>
            <a:xfrm>
              <a:off x="3538925" y="2793200"/>
              <a:ext cx="24550" cy="15375"/>
            </a:xfrm>
            <a:custGeom>
              <a:rect b="b" l="l" r="r" t="t"/>
              <a:pathLst>
                <a:path extrusionOk="0" h="615" w="982">
                  <a:moveTo>
                    <a:pt x="888" y="0"/>
                  </a:moveTo>
                  <a:cubicBezTo>
                    <a:pt x="748" y="47"/>
                    <a:pt x="561" y="94"/>
                    <a:pt x="468" y="140"/>
                  </a:cubicBezTo>
                  <a:cubicBezTo>
                    <a:pt x="374" y="187"/>
                    <a:pt x="281" y="234"/>
                    <a:pt x="188" y="280"/>
                  </a:cubicBezTo>
                  <a:cubicBezTo>
                    <a:pt x="141" y="280"/>
                    <a:pt x="94" y="280"/>
                    <a:pt x="94" y="327"/>
                  </a:cubicBezTo>
                  <a:cubicBezTo>
                    <a:pt x="1" y="420"/>
                    <a:pt x="48" y="561"/>
                    <a:pt x="141" y="561"/>
                  </a:cubicBezTo>
                  <a:cubicBezTo>
                    <a:pt x="168" y="587"/>
                    <a:pt x="226" y="614"/>
                    <a:pt x="270" y="614"/>
                  </a:cubicBezTo>
                  <a:cubicBezTo>
                    <a:pt x="303" y="614"/>
                    <a:pt x="328" y="600"/>
                    <a:pt x="328" y="561"/>
                  </a:cubicBezTo>
                  <a:cubicBezTo>
                    <a:pt x="328" y="561"/>
                    <a:pt x="374" y="561"/>
                    <a:pt x="374" y="514"/>
                  </a:cubicBezTo>
                  <a:cubicBezTo>
                    <a:pt x="515" y="467"/>
                    <a:pt x="608" y="374"/>
                    <a:pt x="748" y="280"/>
                  </a:cubicBezTo>
                  <a:cubicBezTo>
                    <a:pt x="841" y="280"/>
                    <a:pt x="888" y="234"/>
                    <a:pt x="982" y="140"/>
                  </a:cubicBezTo>
                  <a:lnTo>
                    <a:pt x="982" y="94"/>
                  </a:lnTo>
                  <a:lnTo>
                    <a:pt x="98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38"/>
            <p:cNvSpPr/>
            <p:nvPr/>
          </p:nvSpPr>
          <p:spPr>
            <a:xfrm>
              <a:off x="3551775" y="2817000"/>
              <a:ext cx="21050" cy="13575"/>
            </a:xfrm>
            <a:custGeom>
              <a:rect b="b" l="l" r="r" t="t"/>
              <a:pathLst>
                <a:path extrusionOk="0" h="543" w="842">
                  <a:moveTo>
                    <a:pt x="752" y="1"/>
                  </a:moveTo>
                  <a:cubicBezTo>
                    <a:pt x="735" y="1"/>
                    <a:pt x="718" y="12"/>
                    <a:pt x="701" y="29"/>
                  </a:cubicBezTo>
                  <a:cubicBezTo>
                    <a:pt x="608" y="76"/>
                    <a:pt x="327" y="169"/>
                    <a:pt x="234" y="216"/>
                  </a:cubicBezTo>
                  <a:cubicBezTo>
                    <a:pt x="141" y="262"/>
                    <a:pt x="1" y="262"/>
                    <a:pt x="47" y="449"/>
                  </a:cubicBezTo>
                  <a:cubicBezTo>
                    <a:pt x="47" y="496"/>
                    <a:pt x="1" y="543"/>
                    <a:pt x="47" y="543"/>
                  </a:cubicBezTo>
                  <a:lnTo>
                    <a:pt x="187" y="543"/>
                  </a:lnTo>
                  <a:cubicBezTo>
                    <a:pt x="281" y="496"/>
                    <a:pt x="327" y="449"/>
                    <a:pt x="421" y="402"/>
                  </a:cubicBezTo>
                  <a:cubicBezTo>
                    <a:pt x="514" y="309"/>
                    <a:pt x="701" y="216"/>
                    <a:pt x="794" y="122"/>
                  </a:cubicBezTo>
                  <a:lnTo>
                    <a:pt x="841" y="122"/>
                  </a:lnTo>
                  <a:cubicBezTo>
                    <a:pt x="812" y="33"/>
                    <a:pt x="782" y="1"/>
                    <a:pt x="7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38"/>
            <p:cNvSpPr/>
            <p:nvPr/>
          </p:nvSpPr>
          <p:spPr>
            <a:xfrm>
              <a:off x="3584475" y="2881050"/>
              <a:ext cx="26875" cy="16250"/>
            </a:xfrm>
            <a:custGeom>
              <a:rect b="b" l="l" r="r" t="t"/>
              <a:pathLst>
                <a:path extrusionOk="0" h="650" w="1075">
                  <a:moveTo>
                    <a:pt x="1004" y="0"/>
                  </a:moveTo>
                  <a:cubicBezTo>
                    <a:pt x="993" y="0"/>
                    <a:pt x="981" y="12"/>
                    <a:pt x="981" y="35"/>
                  </a:cubicBezTo>
                  <a:cubicBezTo>
                    <a:pt x="794" y="82"/>
                    <a:pt x="607" y="129"/>
                    <a:pt x="514" y="176"/>
                  </a:cubicBezTo>
                  <a:cubicBezTo>
                    <a:pt x="420" y="222"/>
                    <a:pt x="327" y="269"/>
                    <a:pt x="234" y="316"/>
                  </a:cubicBezTo>
                  <a:cubicBezTo>
                    <a:pt x="187" y="316"/>
                    <a:pt x="140" y="362"/>
                    <a:pt x="94" y="362"/>
                  </a:cubicBezTo>
                  <a:cubicBezTo>
                    <a:pt x="94" y="456"/>
                    <a:pt x="0" y="549"/>
                    <a:pt x="187" y="596"/>
                  </a:cubicBezTo>
                  <a:cubicBezTo>
                    <a:pt x="214" y="623"/>
                    <a:pt x="256" y="650"/>
                    <a:pt x="297" y="650"/>
                  </a:cubicBezTo>
                  <a:cubicBezTo>
                    <a:pt x="326" y="650"/>
                    <a:pt x="354" y="635"/>
                    <a:pt x="374" y="596"/>
                  </a:cubicBezTo>
                  <a:lnTo>
                    <a:pt x="420" y="596"/>
                  </a:lnTo>
                  <a:cubicBezTo>
                    <a:pt x="561" y="502"/>
                    <a:pt x="654" y="409"/>
                    <a:pt x="794" y="316"/>
                  </a:cubicBezTo>
                  <a:cubicBezTo>
                    <a:pt x="887" y="316"/>
                    <a:pt x="981" y="222"/>
                    <a:pt x="1074" y="176"/>
                  </a:cubicBezTo>
                  <a:cubicBezTo>
                    <a:pt x="1074" y="129"/>
                    <a:pt x="1074" y="129"/>
                    <a:pt x="1074" y="82"/>
                  </a:cubicBezTo>
                  <a:lnTo>
                    <a:pt x="1028" y="35"/>
                  </a:lnTo>
                  <a:cubicBezTo>
                    <a:pt x="1028" y="12"/>
                    <a:pt x="1016" y="0"/>
                    <a:pt x="100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38"/>
            <p:cNvSpPr/>
            <p:nvPr/>
          </p:nvSpPr>
          <p:spPr>
            <a:xfrm>
              <a:off x="3667350" y="3030200"/>
              <a:ext cx="38575" cy="22200"/>
            </a:xfrm>
            <a:custGeom>
              <a:rect b="b" l="l" r="r" t="t"/>
              <a:pathLst>
                <a:path extrusionOk="0" h="888" w="1543">
                  <a:moveTo>
                    <a:pt x="1495" y="1"/>
                  </a:moveTo>
                  <a:lnTo>
                    <a:pt x="1355" y="47"/>
                  </a:lnTo>
                  <a:cubicBezTo>
                    <a:pt x="1262" y="94"/>
                    <a:pt x="1028" y="187"/>
                    <a:pt x="982" y="234"/>
                  </a:cubicBezTo>
                  <a:cubicBezTo>
                    <a:pt x="701" y="327"/>
                    <a:pt x="561" y="374"/>
                    <a:pt x="281" y="514"/>
                  </a:cubicBezTo>
                  <a:cubicBezTo>
                    <a:pt x="188" y="514"/>
                    <a:pt x="94" y="608"/>
                    <a:pt x="48" y="654"/>
                  </a:cubicBezTo>
                  <a:cubicBezTo>
                    <a:pt x="1" y="701"/>
                    <a:pt x="1" y="794"/>
                    <a:pt x="48" y="841"/>
                  </a:cubicBezTo>
                  <a:cubicBezTo>
                    <a:pt x="94" y="888"/>
                    <a:pt x="141" y="888"/>
                    <a:pt x="188" y="888"/>
                  </a:cubicBezTo>
                  <a:cubicBezTo>
                    <a:pt x="328" y="841"/>
                    <a:pt x="468" y="748"/>
                    <a:pt x="655" y="654"/>
                  </a:cubicBezTo>
                  <a:cubicBezTo>
                    <a:pt x="795" y="608"/>
                    <a:pt x="982" y="468"/>
                    <a:pt x="1122" y="421"/>
                  </a:cubicBezTo>
                  <a:cubicBezTo>
                    <a:pt x="1169" y="374"/>
                    <a:pt x="1215" y="327"/>
                    <a:pt x="1262" y="281"/>
                  </a:cubicBezTo>
                  <a:lnTo>
                    <a:pt x="1309" y="281"/>
                  </a:lnTo>
                  <a:lnTo>
                    <a:pt x="1402" y="187"/>
                  </a:lnTo>
                  <a:cubicBezTo>
                    <a:pt x="1449" y="187"/>
                    <a:pt x="1542" y="141"/>
                    <a:pt x="1542" y="94"/>
                  </a:cubicBezTo>
                  <a:lnTo>
                    <a:pt x="154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38"/>
            <p:cNvSpPr/>
            <p:nvPr/>
          </p:nvSpPr>
          <p:spPr>
            <a:xfrm>
              <a:off x="3702400" y="3109075"/>
              <a:ext cx="18700" cy="9875"/>
            </a:xfrm>
            <a:custGeom>
              <a:rect b="b" l="l" r="r" t="t"/>
              <a:pathLst>
                <a:path extrusionOk="0" h="395" w="748">
                  <a:moveTo>
                    <a:pt x="595" y="0"/>
                  </a:moveTo>
                  <a:cubicBezTo>
                    <a:pt x="550" y="0"/>
                    <a:pt x="498" y="21"/>
                    <a:pt x="467" y="21"/>
                  </a:cubicBezTo>
                  <a:cubicBezTo>
                    <a:pt x="432" y="10"/>
                    <a:pt x="397" y="4"/>
                    <a:pt x="362" y="4"/>
                  </a:cubicBezTo>
                  <a:cubicBezTo>
                    <a:pt x="257" y="4"/>
                    <a:pt x="152" y="56"/>
                    <a:pt x="47" y="161"/>
                  </a:cubicBezTo>
                  <a:cubicBezTo>
                    <a:pt x="47" y="161"/>
                    <a:pt x="0" y="161"/>
                    <a:pt x="0" y="208"/>
                  </a:cubicBezTo>
                  <a:cubicBezTo>
                    <a:pt x="0" y="208"/>
                    <a:pt x="0" y="348"/>
                    <a:pt x="0" y="395"/>
                  </a:cubicBezTo>
                  <a:lnTo>
                    <a:pt x="374" y="395"/>
                  </a:lnTo>
                  <a:cubicBezTo>
                    <a:pt x="467" y="348"/>
                    <a:pt x="747" y="208"/>
                    <a:pt x="654" y="21"/>
                  </a:cubicBezTo>
                  <a:cubicBezTo>
                    <a:pt x="638" y="6"/>
                    <a:pt x="618" y="0"/>
                    <a:pt x="5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38"/>
            <p:cNvSpPr/>
            <p:nvPr/>
          </p:nvSpPr>
          <p:spPr>
            <a:xfrm>
              <a:off x="3690725" y="3082750"/>
              <a:ext cx="24525" cy="15200"/>
            </a:xfrm>
            <a:custGeom>
              <a:rect b="b" l="l" r="r" t="t"/>
              <a:pathLst>
                <a:path extrusionOk="0" h="608" w="981">
                  <a:moveTo>
                    <a:pt x="841" y="0"/>
                  </a:moveTo>
                  <a:lnTo>
                    <a:pt x="514" y="140"/>
                  </a:lnTo>
                  <a:cubicBezTo>
                    <a:pt x="374" y="187"/>
                    <a:pt x="280" y="187"/>
                    <a:pt x="187" y="280"/>
                  </a:cubicBezTo>
                  <a:cubicBezTo>
                    <a:pt x="140" y="280"/>
                    <a:pt x="93" y="327"/>
                    <a:pt x="93" y="420"/>
                  </a:cubicBezTo>
                  <a:cubicBezTo>
                    <a:pt x="47" y="420"/>
                    <a:pt x="0" y="514"/>
                    <a:pt x="93" y="514"/>
                  </a:cubicBezTo>
                  <a:cubicBezTo>
                    <a:pt x="140" y="561"/>
                    <a:pt x="93" y="607"/>
                    <a:pt x="187" y="607"/>
                  </a:cubicBezTo>
                  <a:cubicBezTo>
                    <a:pt x="234" y="607"/>
                    <a:pt x="374" y="467"/>
                    <a:pt x="420" y="467"/>
                  </a:cubicBezTo>
                  <a:lnTo>
                    <a:pt x="654" y="327"/>
                  </a:lnTo>
                  <a:lnTo>
                    <a:pt x="747" y="280"/>
                  </a:lnTo>
                  <a:cubicBezTo>
                    <a:pt x="794" y="234"/>
                    <a:pt x="794" y="187"/>
                    <a:pt x="841" y="187"/>
                  </a:cubicBezTo>
                  <a:cubicBezTo>
                    <a:pt x="887" y="140"/>
                    <a:pt x="934" y="140"/>
                    <a:pt x="981" y="94"/>
                  </a:cubicBezTo>
                  <a:cubicBezTo>
                    <a:pt x="981" y="94"/>
                    <a:pt x="981" y="0"/>
                    <a:pt x="98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38"/>
            <p:cNvSpPr/>
            <p:nvPr/>
          </p:nvSpPr>
          <p:spPr>
            <a:xfrm>
              <a:off x="3621825" y="2942625"/>
              <a:ext cx="39725" cy="22700"/>
            </a:xfrm>
            <a:custGeom>
              <a:rect b="b" l="l" r="r" t="t"/>
              <a:pathLst>
                <a:path extrusionOk="0" h="908" w="1589">
                  <a:moveTo>
                    <a:pt x="1495" y="1"/>
                  </a:moveTo>
                  <a:cubicBezTo>
                    <a:pt x="1355" y="48"/>
                    <a:pt x="1215" y="94"/>
                    <a:pt x="1075" y="141"/>
                  </a:cubicBezTo>
                  <a:cubicBezTo>
                    <a:pt x="935" y="141"/>
                    <a:pt x="795" y="188"/>
                    <a:pt x="701" y="234"/>
                  </a:cubicBezTo>
                  <a:lnTo>
                    <a:pt x="561" y="328"/>
                  </a:lnTo>
                  <a:cubicBezTo>
                    <a:pt x="421" y="375"/>
                    <a:pt x="281" y="421"/>
                    <a:pt x="187" y="468"/>
                  </a:cubicBezTo>
                  <a:cubicBezTo>
                    <a:pt x="94" y="561"/>
                    <a:pt x="47" y="655"/>
                    <a:pt x="1" y="748"/>
                  </a:cubicBezTo>
                  <a:cubicBezTo>
                    <a:pt x="1" y="795"/>
                    <a:pt x="1" y="888"/>
                    <a:pt x="47" y="888"/>
                  </a:cubicBezTo>
                  <a:cubicBezTo>
                    <a:pt x="61" y="902"/>
                    <a:pt x="79" y="908"/>
                    <a:pt x="98" y="908"/>
                  </a:cubicBezTo>
                  <a:cubicBezTo>
                    <a:pt x="145" y="908"/>
                    <a:pt x="201" y="875"/>
                    <a:pt x="234" y="842"/>
                  </a:cubicBezTo>
                  <a:cubicBezTo>
                    <a:pt x="421" y="795"/>
                    <a:pt x="608" y="655"/>
                    <a:pt x="654" y="608"/>
                  </a:cubicBezTo>
                  <a:lnTo>
                    <a:pt x="1262" y="281"/>
                  </a:lnTo>
                  <a:cubicBezTo>
                    <a:pt x="1355" y="234"/>
                    <a:pt x="1448" y="188"/>
                    <a:pt x="1542" y="94"/>
                  </a:cubicBezTo>
                  <a:cubicBezTo>
                    <a:pt x="1588" y="1"/>
                    <a:pt x="1542" y="1"/>
                    <a:pt x="15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38"/>
            <p:cNvSpPr/>
            <p:nvPr/>
          </p:nvSpPr>
          <p:spPr>
            <a:xfrm>
              <a:off x="3655675" y="3020100"/>
              <a:ext cx="19875" cy="10225"/>
            </a:xfrm>
            <a:custGeom>
              <a:rect b="b" l="l" r="r" t="t"/>
              <a:pathLst>
                <a:path extrusionOk="0" h="409" w="795">
                  <a:moveTo>
                    <a:pt x="417" y="0"/>
                  </a:moveTo>
                  <a:cubicBezTo>
                    <a:pt x="321" y="0"/>
                    <a:pt x="223" y="23"/>
                    <a:pt x="141" y="78"/>
                  </a:cubicBezTo>
                  <a:cubicBezTo>
                    <a:pt x="94" y="124"/>
                    <a:pt x="1" y="171"/>
                    <a:pt x="1" y="311"/>
                  </a:cubicBezTo>
                  <a:cubicBezTo>
                    <a:pt x="30" y="369"/>
                    <a:pt x="112" y="409"/>
                    <a:pt x="193" y="409"/>
                  </a:cubicBezTo>
                  <a:cubicBezTo>
                    <a:pt x="243" y="409"/>
                    <a:pt x="292" y="394"/>
                    <a:pt x="328" y="358"/>
                  </a:cubicBezTo>
                  <a:cubicBezTo>
                    <a:pt x="421" y="358"/>
                    <a:pt x="421" y="311"/>
                    <a:pt x="468" y="264"/>
                  </a:cubicBezTo>
                  <a:cubicBezTo>
                    <a:pt x="561" y="171"/>
                    <a:pt x="795" y="78"/>
                    <a:pt x="608" y="31"/>
                  </a:cubicBezTo>
                  <a:cubicBezTo>
                    <a:pt x="550" y="12"/>
                    <a:pt x="484" y="0"/>
                    <a:pt x="41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38"/>
            <p:cNvSpPr/>
            <p:nvPr/>
          </p:nvSpPr>
          <p:spPr>
            <a:xfrm>
              <a:off x="3632325" y="2970650"/>
              <a:ext cx="24550" cy="15725"/>
            </a:xfrm>
            <a:custGeom>
              <a:rect b="b" l="l" r="r" t="t"/>
              <a:pathLst>
                <a:path extrusionOk="0" h="629" w="982">
                  <a:moveTo>
                    <a:pt x="888" y="1"/>
                  </a:moveTo>
                  <a:cubicBezTo>
                    <a:pt x="748" y="47"/>
                    <a:pt x="561" y="141"/>
                    <a:pt x="468" y="141"/>
                  </a:cubicBezTo>
                  <a:cubicBezTo>
                    <a:pt x="375" y="188"/>
                    <a:pt x="281" y="234"/>
                    <a:pt x="188" y="281"/>
                  </a:cubicBezTo>
                  <a:cubicBezTo>
                    <a:pt x="141" y="281"/>
                    <a:pt x="94" y="328"/>
                    <a:pt x="94" y="328"/>
                  </a:cubicBezTo>
                  <a:cubicBezTo>
                    <a:pt x="1" y="421"/>
                    <a:pt x="48" y="561"/>
                    <a:pt x="141" y="608"/>
                  </a:cubicBezTo>
                  <a:cubicBezTo>
                    <a:pt x="172" y="608"/>
                    <a:pt x="245" y="629"/>
                    <a:pt x="290" y="629"/>
                  </a:cubicBezTo>
                  <a:cubicBezTo>
                    <a:pt x="312" y="629"/>
                    <a:pt x="328" y="623"/>
                    <a:pt x="328" y="608"/>
                  </a:cubicBezTo>
                  <a:cubicBezTo>
                    <a:pt x="328" y="561"/>
                    <a:pt x="375" y="561"/>
                    <a:pt x="375" y="514"/>
                  </a:cubicBezTo>
                  <a:cubicBezTo>
                    <a:pt x="515" y="468"/>
                    <a:pt x="608" y="374"/>
                    <a:pt x="748" y="328"/>
                  </a:cubicBezTo>
                  <a:cubicBezTo>
                    <a:pt x="842" y="281"/>
                    <a:pt x="935" y="234"/>
                    <a:pt x="982" y="141"/>
                  </a:cubicBezTo>
                  <a:lnTo>
                    <a:pt x="982" y="94"/>
                  </a:lnTo>
                  <a:cubicBezTo>
                    <a:pt x="982" y="47"/>
                    <a:pt x="982" y="1"/>
                    <a:pt x="98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38"/>
            <p:cNvSpPr/>
            <p:nvPr/>
          </p:nvSpPr>
          <p:spPr>
            <a:xfrm>
              <a:off x="3646350" y="2994475"/>
              <a:ext cx="19875" cy="14450"/>
            </a:xfrm>
            <a:custGeom>
              <a:rect b="b" l="l" r="r" t="t"/>
              <a:pathLst>
                <a:path extrusionOk="0" h="578" w="795">
                  <a:moveTo>
                    <a:pt x="738" y="1"/>
                  </a:moveTo>
                  <a:cubicBezTo>
                    <a:pt x="716" y="1"/>
                    <a:pt x="688" y="11"/>
                    <a:pt x="654" y="28"/>
                  </a:cubicBezTo>
                  <a:cubicBezTo>
                    <a:pt x="561" y="75"/>
                    <a:pt x="281" y="169"/>
                    <a:pt x="187" y="215"/>
                  </a:cubicBezTo>
                  <a:cubicBezTo>
                    <a:pt x="94" y="262"/>
                    <a:pt x="0" y="262"/>
                    <a:pt x="0" y="449"/>
                  </a:cubicBezTo>
                  <a:cubicBezTo>
                    <a:pt x="0" y="496"/>
                    <a:pt x="0" y="542"/>
                    <a:pt x="0" y="542"/>
                  </a:cubicBezTo>
                  <a:cubicBezTo>
                    <a:pt x="24" y="566"/>
                    <a:pt x="47" y="577"/>
                    <a:pt x="70" y="577"/>
                  </a:cubicBezTo>
                  <a:cubicBezTo>
                    <a:pt x="94" y="577"/>
                    <a:pt x="117" y="566"/>
                    <a:pt x="140" y="542"/>
                  </a:cubicBezTo>
                  <a:cubicBezTo>
                    <a:pt x="234" y="496"/>
                    <a:pt x="327" y="449"/>
                    <a:pt x="374" y="402"/>
                  </a:cubicBezTo>
                  <a:lnTo>
                    <a:pt x="794" y="122"/>
                  </a:lnTo>
                  <a:cubicBezTo>
                    <a:pt x="794" y="33"/>
                    <a:pt x="775" y="1"/>
                    <a:pt x="7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38"/>
            <p:cNvSpPr/>
            <p:nvPr/>
          </p:nvSpPr>
          <p:spPr>
            <a:xfrm>
              <a:off x="3679025" y="3059400"/>
              <a:ext cx="25725" cy="16075"/>
            </a:xfrm>
            <a:custGeom>
              <a:rect b="b" l="l" r="r" t="t"/>
              <a:pathLst>
                <a:path extrusionOk="0" h="643" w="1029">
                  <a:moveTo>
                    <a:pt x="935" y="0"/>
                  </a:moveTo>
                  <a:cubicBezTo>
                    <a:pt x="748" y="47"/>
                    <a:pt x="561" y="93"/>
                    <a:pt x="468" y="140"/>
                  </a:cubicBezTo>
                  <a:cubicBezTo>
                    <a:pt x="375" y="187"/>
                    <a:pt x="281" y="234"/>
                    <a:pt x="188" y="280"/>
                  </a:cubicBezTo>
                  <a:cubicBezTo>
                    <a:pt x="141" y="280"/>
                    <a:pt x="94" y="327"/>
                    <a:pt x="48" y="327"/>
                  </a:cubicBezTo>
                  <a:cubicBezTo>
                    <a:pt x="1" y="420"/>
                    <a:pt x="48" y="560"/>
                    <a:pt x="141" y="607"/>
                  </a:cubicBezTo>
                  <a:cubicBezTo>
                    <a:pt x="164" y="631"/>
                    <a:pt x="199" y="642"/>
                    <a:pt x="234" y="642"/>
                  </a:cubicBezTo>
                  <a:cubicBezTo>
                    <a:pt x="270" y="642"/>
                    <a:pt x="305" y="631"/>
                    <a:pt x="328" y="607"/>
                  </a:cubicBezTo>
                  <a:cubicBezTo>
                    <a:pt x="328" y="560"/>
                    <a:pt x="375" y="560"/>
                    <a:pt x="375" y="560"/>
                  </a:cubicBezTo>
                  <a:cubicBezTo>
                    <a:pt x="515" y="467"/>
                    <a:pt x="655" y="374"/>
                    <a:pt x="748" y="327"/>
                  </a:cubicBezTo>
                  <a:cubicBezTo>
                    <a:pt x="842" y="280"/>
                    <a:pt x="935" y="234"/>
                    <a:pt x="1028" y="140"/>
                  </a:cubicBezTo>
                  <a:lnTo>
                    <a:pt x="1028" y="47"/>
                  </a:lnTo>
                  <a:lnTo>
                    <a:pt x="98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38"/>
            <p:cNvSpPr/>
            <p:nvPr/>
          </p:nvSpPr>
          <p:spPr>
            <a:xfrm>
              <a:off x="3760775" y="3208825"/>
              <a:ext cx="38550" cy="22225"/>
            </a:xfrm>
            <a:custGeom>
              <a:rect b="b" l="l" r="r" t="t"/>
              <a:pathLst>
                <a:path extrusionOk="0" h="889" w="1542">
                  <a:moveTo>
                    <a:pt x="1495" y="1"/>
                  </a:moveTo>
                  <a:cubicBezTo>
                    <a:pt x="1448" y="1"/>
                    <a:pt x="1401" y="1"/>
                    <a:pt x="1354" y="48"/>
                  </a:cubicBezTo>
                  <a:lnTo>
                    <a:pt x="981" y="188"/>
                  </a:lnTo>
                  <a:cubicBezTo>
                    <a:pt x="701" y="328"/>
                    <a:pt x="561" y="374"/>
                    <a:pt x="280" y="468"/>
                  </a:cubicBezTo>
                  <a:cubicBezTo>
                    <a:pt x="187" y="515"/>
                    <a:pt x="140" y="561"/>
                    <a:pt x="47" y="655"/>
                  </a:cubicBezTo>
                  <a:cubicBezTo>
                    <a:pt x="0" y="701"/>
                    <a:pt x="47" y="795"/>
                    <a:pt x="47" y="842"/>
                  </a:cubicBezTo>
                  <a:cubicBezTo>
                    <a:pt x="93" y="888"/>
                    <a:pt x="140" y="888"/>
                    <a:pt x="187" y="888"/>
                  </a:cubicBezTo>
                  <a:cubicBezTo>
                    <a:pt x="327" y="842"/>
                    <a:pt x="467" y="748"/>
                    <a:pt x="654" y="655"/>
                  </a:cubicBezTo>
                  <a:cubicBezTo>
                    <a:pt x="794" y="561"/>
                    <a:pt x="981" y="468"/>
                    <a:pt x="1121" y="374"/>
                  </a:cubicBezTo>
                  <a:lnTo>
                    <a:pt x="1261" y="281"/>
                  </a:lnTo>
                  <a:lnTo>
                    <a:pt x="1308" y="281"/>
                  </a:lnTo>
                  <a:lnTo>
                    <a:pt x="1448" y="188"/>
                  </a:lnTo>
                  <a:cubicBezTo>
                    <a:pt x="1448" y="141"/>
                    <a:pt x="1541" y="141"/>
                    <a:pt x="1541" y="48"/>
                  </a:cubicBezTo>
                  <a:lnTo>
                    <a:pt x="154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38"/>
            <p:cNvSpPr/>
            <p:nvPr/>
          </p:nvSpPr>
          <p:spPr>
            <a:xfrm>
              <a:off x="3795800" y="3286550"/>
              <a:ext cx="18700" cy="10750"/>
            </a:xfrm>
            <a:custGeom>
              <a:rect b="b" l="l" r="r" t="t"/>
              <a:pathLst>
                <a:path extrusionOk="0" h="430" w="748">
                  <a:moveTo>
                    <a:pt x="616" y="0"/>
                  </a:moveTo>
                  <a:cubicBezTo>
                    <a:pt x="571" y="0"/>
                    <a:pt x="498" y="21"/>
                    <a:pt x="467" y="21"/>
                  </a:cubicBezTo>
                  <a:cubicBezTo>
                    <a:pt x="432" y="9"/>
                    <a:pt x="397" y="3"/>
                    <a:pt x="363" y="3"/>
                  </a:cubicBezTo>
                  <a:cubicBezTo>
                    <a:pt x="260" y="3"/>
                    <a:pt x="164" y="56"/>
                    <a:pt x="94" y="161"/>
                  </a:cubicBezTo>
                  <a:cubicBezTo>
                    <a:pt x="94" y="161"/>
                    <a:pt x="47" y="161"/>
                    <a:pt x="47" y="208"/>
                  </a:cubicBezTo>
                  <a:cubicBezTo>
                    <a:pt x="47" y="254"/>
                    <a:pt x="0" y="394"/>
                    <a:pt x="47" y="394"/>
                  </a:cubicBezTo>
                  <a:cubicBezTo>
                    <a:pt x="94" y="418"/>
                    <a:pt x="140" y="430"/>
                    <a:pt x="193" y="430"/>
                  </a:cubicBezTo>
                  <a:cubicBezTo>
                    <a:pt x="245" y="430"/>
                    <a:pt x="304" y="418"/>
                    <a:pt x="374" y="394"/>
                  </a:cubicBezTo>
                  <a:cubicBezTo>
                    <a:pt x="467" y="348"/>
                    <a:pt x="747" y="208"/>
                    <a:pt x="654" y="21"/>
                  </a:cubicBezTo>
                  <a:cubicBezTo>
                    <a:pt x="654" y="5"/>
                    <a:pt x="638" y="0"/>
                    <a:pt x="6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" name="Google Shape;655;p38"/>
            <p:cNvSpPr/>
            <p:nvPr/>
          </p:nvSpPr>
          <p:spPr>
            <a:xfrm>
              <a:off x="3784125" y="3260200"/>
              <a:ext cx="24525" cy="15200"/>
            </a:xfrm>
            <a:custGeom>
              <a:rect b="b" l="l" r="r" t="t"/>
              <a:pathLst>
                <a:path extrusionOk="0" h="608" w="981">
                  <a:moveTo>
                    <a:pt x="841" y="1"/>
                  </a:moveTo>
                  <a:lnTo>
                    <a:pt x="514" y="141"/>
                  </a:lnTo>
                  <a:cubicBezTo>
                    <a:pt x="420" y="188"/>
                    <a:pt x="280" y="234"/>
                    <a:pt x="187" y="281"/>
                  </a:cubicBezTo>
                  <a:cubicBezTo>
                    <a:pt x="140" y="328"/>
                    <a:pt x="94" y="374"/>
                    <a:pt x="94" y="421"/>
                  </a:cubicBezTo>
                  <a:cubicBezTo>
                    <a:pt x="47" y="468"/>
                    <a:pt x="0" y="514"/>
                    <a:pt x="94" y="514"/>
                  </a:cubicBezTo>
                  <a:cubicBezTo>
                    <a:pt x="140" y="561"/>
                    <a:pt x="94" y="608"/>
                    <a:pt x="187" y="608"/>
                  </a:cubicBezTo>
                  <a:cubicBezTo>
                    <a:pt x="234" y="608"/>
                    <a:pt x="374" y="514"/>
                    <a:pt x="420" y="468"/>
                  </a:cubicBezTo>
                  <a:lnTo>
                    <a:pt x="654" y="328"/>
                  </a:lnTo>
                  <a:lnTo>
                    <a:pt x="747" y="281"/>
                  </a:lnTo>
                  <a:cubicBezTo>
                    <a:pt x="794" y="234"/>
                    <a:pt x="841" y="188"/>
                    <a:pt x="841" y="188"/>
                  </a:cubicBezTo>
                  <a:lnTo>
                    <a:pt x="981" y="141"/>
                  </a:lnTo>
                  <a:cubicBezTo>
                    <a:pt x="981" y="94"/>
                    <a:pt x="981" y="1"/>
                    <a:pt x="9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38"/>
            <p:cNvSpPr/>
            <p:nvPr/>
          </p:nvSpPr>
          <p:spPr>
            <a:xfrm>
              <a:off x="3715225" y="3120100"/>
              <a:ext cx="39725" cy="22200"/>
            </a:xfrm>
            <a:custGeom>
              <a:rect b="b" l="l" r="r" t="t"/>
              <a:pathLst>
                <a:path extrusionOk="0" h="888" w="1589">
                  <a:moveTo>
                    <a:pt x="1495" y="1"/>
                  </a:moveTo>
                  <a:cubicBezTo>
                    <a:pt x="1355" y="47"/>
                    <a:pt x="1215" y="94"/>
                    <a:pt x="1075" y="141"/>
                  </a:cubicBezTo>
                  <a:cubicBezTo>
                    <a:pt x="935" y="141"/>
                    <a:pt x="841" y="187"/>
                    <a:pt x="701" y="234"/>
                  </a:cubicBezTo>
                  <a:lnTo>
                    <a:pt x="561" y="327"/>
                  </a:lnTo>
                  <a:cubicBezTo>
                    <a:pt x="421" y="374"/>
                    <a:pt x="281" y="421"/>
                    <a:pt x="188" y="468"/>
                  </a:cubicBezTo>
                  <a:cubicBezTo>
                    <a:pt x="94" y="561"/>
                    <a:pt x="47" y="654"/>
                    <a:pt x="1" y="748"/>
                  </a:cubicBezTo>
                  <a:cubicBezTo>
                    <a:pt x="1" y="841"/>
                    <a:pt x="1" y="888"/>
                    <a:pt x="94" y="888"/>
                  </a:cubicBezTo>
                  <a:cubicBezTo>
                    <a:pt x="141" y="888"/>
                    <a:pt x="188" y="888"/>
                    <a:pt x="281" y="841"/>
                  </a:cubicBezTo>
                  <a:cubicBezTo>
                    <a:pt x="421" y="794"/>
                    <a:pt x="608" y="654"/>
                    <a:pt x="655" y="608"/>
                  </a:cubicBezTo>
                  <a:cubicBezTo>
                    <a:pt x="841" y="514"/>
                    <a:pt x="1075" y="374"/>
                    <a:pt x="1262" y="281"/>
                  </a:cubicBezTo>
                  <a:cubicBezTo>
                    <a:pt x="1308" y="281"/>
                    <a:pt x="1542" y="94"/>
                    <a:pt x="1542" y="94"/>
                  </a:cubicBezTo>
                  <a:cubicBezTo>
                    <a:pt x="1589" y="1"/>
                    <a:pt x="1542" y="47"/>
                    <a:pt x="149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38"/>
            <p:cNvSpPr/>
            <p:nvPr/>
          </p:nvSpPr>
          <p:spPr>
            <a:xfrm>
              <a:off x="3749100" y="3197625"/>
              <a:ext cx="19850" cy="10775"/>
            </a:xfrm>
            <a:custGeom>
              <a:rect b="b" l="l" r="r" t="t"/>
              <a:pathLst>
                <a:path extrusionOk="0" h="431" w="794">
                  <a:moveTo>
                    <a:pt x="439" y="1"/>
                  </a:moveTo>
                  <a:cubicBezTo>
                    <a:pt x="337" y="1"/>
                    <a:pt x="229" y="33"/>
                    <a:pt x="140" y="122"/>
                  </a:cubicBezTo>
                  <a:cubicBezTo>
                    <a:pt x="93" y="169"/>
                    <a:pt x="0" y="169"/>
                    <a:pt x="0" y="309"/>
                  </a:cubicBezTo>
                  <a:cubicBezTo>
                    <a:pt x="30" y="398"/>
                    <a:pt x="116" y="430"/>
                    <a:pt x="198" y="430"/>
                  </a:cubicBezTo>
                  <a:cubicBezTo>
                    <a:pt x="246" y="430"/>
                    <a:pt x="293" y="419"/>
                    <a:pt x="327" y="402"/>
                  </a:cubicBezTo>
                  <a:cubicBezTo>
                    <a:pt x="374" y="355"/>
                    <a:pt x="420" y="309"/>
                    <a:pt x="467" y="262"/>
                  </a:cubicBezTo>
                  <a:cubicBezTo>
                    <a:pt x="560" y="215"/>
                    <a:pt x="794" y="75"/>
                    <a:pt x="607" y="29"/>
                  </a:cubicBezTo>
                  <a:cubicBezTo>
                    <a:pt x="556" y="11"/>
                    <a:pt x="498" y="1"/>
                    <a:pt x="43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38"/>
            <p:cNvSpPr/>
            <p:nvPr/>
          </p:nvSpPr>
          <p:spPr>
            <a:xfrm>
              <a:off x="3725750" y="3148425"/>
              <a:ext cx="24525" cy="15425"/>
            </a:xfrm>
            <a:custGeom>
              <a:rect b="b" l="l" r="r" t="t"/>
              <a:pathLst>
                <a:path extrusionOk="0" h="617" w="981">
                  <a:moveTo>
                    <a:pt x="934" y="0"/>
                  </a:moveTo>
                  <a:cubicBezTo>
                    <a:pt x="922" y="0"/>
                    <a:pt x="911" y="12"/>
                    <a:pt x="887" y="35"/>
                  </a:cubicBezTo>
                  <a:cubicBezTo>
                    <a:pt x="747" y="35"/>
                    <a:pt x="560" y="128"/>
                    <a:pt x="467" y="128"/>
                  </a:cubicBezTo>
                  <a:cubicBezTo>
                    <a:pt x="374" y="175"/>
                    <a:pt x="280" y="222"/>
                    <a:pt x="187" y="269"/>
                  </a:cubicBezTo>
                  <a:cubicBezTo>
                    <a:pt x="140" y="269"/>
                    <a:pt x="93" y="315"/>
                    <a:pt x="93" y="362"/>
                  </a:cubicBezTo>
                  <a:cubicBezTo>
                    <a:pt x="0" y="409"/>
                    <a:pt x="47" y="549"/>
                    <a:pt x="140" y="596"/>
                  </a:cubicBezTo>
                  <a:cubicBezTo>
                    <a:pt x="156" y="611"/>
                    <a:pt x="182" y="616"/>
                    <a:pt x="209" y="616"/>
                  </a:cubicBezTo>
                  <a:cubicBezTo>
                    <a:pt x="265" y="616"/>
                    <a:pt x="327" y="596"/>
                    <a:pt x="327" y="596"/>
                  </a:cubicBezTo>
                  <a:cubicBezTo>
                    <a:pt x="374" y="549"/>
                    <a:pt x="374" y="549"/>
                    <a:pt x="374" y="549"/>
                  </a:cubicBezTo>
                  <a:cubicBezTo>
                    <a:pt x="514" y="455"/>
                    <a:pt x="607" y="362"/>
                    <a:pt x="747" y="315"/>
                  </a:cubicBezTo>
                  <a:cubicBezTo>
                    <a:pt x="841" y="269"/>
                    <a:pt x="934" y="222"/>
                    <a:pt x="981" y="175"/>
                  </a:cubicBezTo>
                  <a:cubicBezTo>
                    <a:pt x="981" y="128"/>
                    <a:pt x="981" y="128"/>
                    <a:pt x="981" y="82"/>
                  </a:cubicBezTo>
                  <a:lnTo>
                    <a:pt x="981" y="35"/>
                  </a:lnTo>
                  <a:cubicBezTo>
                    <a:pt x="957" y="12"/>
                    <a:pt x="946" y="0"/>
                    <a:pt x="93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38"/>
            <p:cNvSpPr/>
            <p:nvPr/>
          </p:nvSpPr>
          <p:spPr>
            <a:xfrm>
              <a:off x="3738575" y="3171950"/>
              <a:ext cx="21050" cy="14725"/>
            </a:xfrm>
            <a:custGeom>
              <a:rect b="b" l="l" r="r" t="t"/>
              <a:pathLst>
                <a:path extrusionOk="0" h="589" w="842">
                  <a:moveTo>
                    <a:pt x="785" y="0"/>
                  </a:moveTo>
                  <a:cubicBezTo>
                    <a:pt x="763" y="0"/>
                    <a:pt x="735" y="11"/>
                    <a:pt x="701" y="28"/>
                  </a:cubicBezTo>
                  <a:cubicBezTo>
                    <a:pt x="608" y="75"/>
                    <a:pt x="328" y="168"/>
                    <a:pt x="234" y="215"/>
                  </a:cubicBezTo>
                  <a:cubicBezTo>
                    <a:pt x="141" y="262"/>
                    <a:pt x="47" y="262"/>
                    <a:pt x="47" y="448"/>
                  </a:cubicBezTo>
                  <a:cubicBezTo>
                    <a:pt x="47" y="495"/>
                    <a:pt x="1" y="589"/>
                    <a:pt x="47" y="589"/>
                  </a:cubicBezTo>
                  <a:lnTo>
                    <a:pt x="188" y="589"/>
                  </a:lnTo>
                  <a:cubicBezTo>
                    <a:pt x="281" y="495"/>
                    <a:pt x="374" y="448"/>
                    <a:pt x="421" y="402"/>
                  </a:cubicBezTo>
                  <a:cubicBezTo>
                    <a:pt x="514" y="355"/>
                    <a:pt x="701" y="215"/>
                    <a:pt x="795" y="122"/>
                  </a:cubicBezTo>
                  <a:cubicBezTo>
                    <a:pt x="795" y="137"/>
                    <a:pt x="800" y="142"/>
                    <a:pt x="807" y="142"/>
                  </a:cubicBezTo>
                  <a:cubicBezTo>
                    <a:pt x="821" y="142"/>
                    <a:pt x="841" y="122"/>
                    <a:pt x="841" y="122"/>
                  </a:cubicBezTo>
                  <a:cubicBezTo>
                    <a:pt x="841" y="33"/>
                    <a:pt x="823" y="0"/>
                    <a:pt x="78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38"/>
            <p:cNvSpPr/>
            <p:nvPr/>
          </p:nvSpPr>
          <p:spPr>
            <a:xfrm>
              <a:off x="3772450" y="3236850"/>
              <a:ext cx="25700" cy="16075"/>
            </a:xfrm>
            <a:custGeom>
              <a:rect b="b" l="l" r="r" t="t"/>
              <a:pathLst>
                <a:path extrusionOk="0" h="643" w="1028">
                  <a:moveTo>
                    <a:pt x="934" y="1"/>
                  </a:moveTo>
                  <a:cubicBezTo>
                    <a:pt x="747" y="47"/>
                    <a:pt x="561" y="141"/>
                    <a:pt x="467" y="141"/>
                  </a:cubicBezTo>
                  <a:cubicBezTo>
                    <a:pt x="374" y="188"/>
                    <a:pt x="280" y="234"/>
                    <a:pt x="187" y="281"/>
                  </a:cubicBezTo>
                  <a:cubicBezTo>
                    <a:pt x="140" y="281"/>
                    <a:pt x="94" y="328"/>
                    <a:pt x="94" y="374"/>
                  </a:cubicBezTo>
                  <a:cubicBezTo>
                    <a:pt x="0" y="421"/>
                    <a:pt x="47" y="561"/>
                    <a:pt x="140" y="608"/>
                  </a:cubicBezTo>
                  <a:cubicBezTo>
                    <a:pt x="164" y="631"/>
                    <a:pt x="210" y="643"/>
                    <a:pt x="251" y="643"/>
                  </a:cubicBezTo>
                  <a:cubicBezTo>
                    <a:pt x="292" y="643"/>
                    <a:pt x="327" y="631"/>
                    <a:pt x="327" y="608"/>
                  </a:cubicBezTo>
                  <a:cubicBezTo>
                    <a:pt x="327" y="608"/>
                    <a:pt x="374" y="561"/>
                    <a:pt x="374" y="561"/>
                  </a:cubicBezTo>
                  <a:cubicBezTo>
                    <a:pt x="514" y="468"/>
                    <a:pt x="654" y="374"/>
                    <a:pt x="747" y="328"/>
                  </a:cubicBezTo>
                  <a:cubicBezTo>
                    <a:pt x="841" y="281"/>
                    <a:pt x="934" y="234"/>
                    <a:pt x="1028" y="141"/>
                  </a:cubicBezTo>
                  <a:cubicBezTo>
                    <a:pt x="1028" y="141"/>
                    <a:pt x="1028" y="94"/>
                    <a:pt x="1028" y="94"/>
                  </a:cubicBezTo>
                  <a:cubicBezTo>
                    <a:pt x="1028" y="47"/>
                    <a:pt x="1028" y="47"/>
                    <a:pt x="10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38"/>
            <p:cNvSpPr/>
            <p:nvPr/>
          </p:nvSpPr>
          <p:spPr>
            <a:xfrm>
              <a:off x="3854175" y="3386300"/>
              <a:ext cx="39725" cy="22200"/>
            </a:xfrm>
            <a:custGeom>
              <a:rect b="b" l="l" r="r" t="t"/>
              <a:pathLst>
                <a:path extrusionOk="0" h="888" w="1589">
                  <a:moveTo>
                    <a:pt x="1495" y="1"/>
                  </a:moveTo>
                  <a:cubicBezTo>
                    <a:pt x="1448" y="1"/>
                    <a:pt x="1401" y="47"/>
                    <a:pt x="1355" y="47"/>
                  </a:cubicBezTo>
                  <a:lnTo>
                    <a:pt x="981" y="234"/>
                  </a:lnTo>
                  <a:cubicBezTo>
                    <a:pt x="701" y="327"/>
                    <a:pt x="561" y="374"/>
                    <a:pt x="280" y="514"/>
                  </a:cubicBezTo>
                  <a:cubicBezTo>
                    <a:pt x="187" y="514"/>
                    <a:pt x="140" y="608"/>
                    <a:pt x="47" y="654"/>
                  </a:cubicBezTo>
                  <a:cubicBezTo>
                    <a:pt x="0" y="701"/>
                    <a:pt x="47" y="794"/>
                    <a:pt x="47" y="841"/>
                  </a:cubicBezTo>
                  <a:cubicBezTo>
                    <a:pt x="94" y="888"/>
                    <a:pt x="187" y="888"/>
                    <a:pt x="187" y="888"/>
                  </a:cubicBezTo>
                  <a:cubicBezTo>
                    <a:pt x="327" y="841"/>
                    <a:pt x="467" y="748"/>
                    <a:pt x="654" y="654"/>
                  </a:cubicBezTo>
                  <a:cubicBezTo>
                    <a:pt x="794" y="561"/>
                    <a:pt x="981" y="468"/>
                    <a:pt x="1121" y="374"/>
                  </a:cubicBezTo>
                  <a:cubicBezTo>
                    <a:pt x="1168" y="374"/>
                    <a:pt x="1214" y="281"/>
                    <a:pt x="1308" y="281"/>
                  </a:cubicBezTo>
                  <a:lnTo>
                    <a:pt x="1355" y="281"/>
                  </a:lnTo>
                  <a:lnTo>
                    <a:pt x="1448" y="187"/>
                  </a:lnTo>
                  <a:cubicBezTo>
                    <a:pt x="1448" y="187"/>
                    <a:pt x="1588" y="141"/>
                    <a:pt x="1588" y="94"/>
                  </a:cubicBezTo>
                  <a:lnTo>
                    <a:pt x="1588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38"/>
            <p:cNvSpPr/>
            <p:nvPr/>
          </p:nvSpPr>
          <p:spPr>
            <a:xfrm>
              <a:off x="3889200" y="3464525"/>
              <a:ext cx="18700" cy="10250"/>
            </a:xfrm>
            <a:custGeom>
              <a:rect b="b" l="l" r="r" t="t"/>
              <a:pathLst>
                <a:path extrusionOk="0" h="410" w="748">
                  <a:moveTo>
                    <a:pt x="467" y="1"/>
                  </a:moveTo>
                  <a:cubicBezTo>
                    <a:pt x="327" y="1"/>
                    <a:pt x="187" y="47"/>
                    <a:pt x="94" y="141"/>
                  </a:cubicBezTo>
                  <a:cubicBezTo>
                    <a:pt x="94" y="141"/>
                    <a:pt x="47" y="187"/>
                    <a:pt x="47" y="187"/>
                  </a:cubicBezTo>
                  <a:cubicBezTo>
                    <a:pt x="47" y="187"/>
                    <a:pt x="0" y="374"/>
                    <a:pt x="47" y="374"/>
                  </a:cubicBezTo>
                  <a:cubicBezTo>
                    <a:pt x="94" y="397"/>
                    <a:pt x="140" y="409"/>
                    <a:pt x="193" y="409"/>
                  </a:cubicBezTo>
                  <a:cubicBezTo>
                    <a:pt x="245" y="409"/>
                    <a:pt x="304" y="397"/>
                    <a:pt x="374" y="374"/>
                  </a:cubicBezTo>
                  <a:cubicBezTo>
                    <a:pt x="467" y="327"/>
                    <a:pt x="747" y="187"/>
                    <a:pt x="6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38"/>
            <p:cNvSpPr/>
            <p:nvPr/>
          </p:nvSpPr>
          <p:spPr>
            <a:xfrm>
              <a:off x="3878675" y="3437675"/>
              <a:ext cx="23375" cy="15375"/>
            </a:xfrm>
            <a:custGeom>
              <a:rect b="b" l="l" r="r" t="t"/>
              <a:pathLst>
                <a:path extrusionOk="0" h="615" w="935">
                  <a:moveTo>
                    <a:pt x="842" y="0"/>
                  </a:moveTo>
                  <a:lnTo>
                    <a:pt x="468" y="140"/>
                  </a:lnTo>
                  <a:cubicBezTo>
                    <a:pt x="375" y="187"/>
                    <a:pt x="234" y="234"/>
                    <a:pt x="141" y="281"/>
                  </a:cubicBezTo>
                  <a:cubicBezTo>
                    <a:pt x="94" y="327"/>
                    <a:pt x="48" y="374"/>
                    <a:pt x="48" y="421"/>
                  </a:cubicBezTo>
                  <a:cubicBezTo>
                    <a:pt x="1" y="467"/>
                    <a:pt x="1" y="514"/>
                    <a:pt x="48" y="514"/>
                  </a:cubicBezTo>
                  <a:cubicBezTo>
                    <a:pt x="94" y="561"/>
                    <a:pt x="48" y="608"/>
                    <a:pt x="141" y="608"/>
                  </a:cubicBezTo>
                  <a:cubicBezTo>
                    <a:pt x="146" y="613"/>
                    <a:pt x="153" y="615"/>
                    <a:pt x="160" y="615"/>
                  </a:cubicBezTo>
                  <a:cubicBezTo>
                    <a:pt x="218" y="615"/>
                    <a:pt x="333" y="467"/>
                    <a:pt x="375" y="467"/>
                  </a:cubicBezTo>
                  <a:lnTo>
                    <a:pt x="608" y="327"/>
                  </a:lnTo>
                  <a:lnTo>
                    <a:pt x="701" y="281"/>
                  </a:lnTo>
                  <a:cubicBezTo>
                    <a:pt x="748" y="281"/>
                    <a:pt x="842" y="187"/>
                    <a:pt x="842" y="187"/>
                  </a:cubicBezTo>
                  <a:lnTo>
                    <a:pt x="935" y="140"/>
                  </a:lnTo>
                  <a:cubicBezTo>
                    <a:pt x="935" y="94"/>
                    <a:pt x="935" y="0"/>
                    <a:pt x="9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38"/>
            <p:cNvSpPr/>
            <p:nvPr/>
          </p:nvSpPr>
          <p:spPr>
            <a:xfrm>
              <a:off x="3808625" y="3297575"/>
              <a:ext cx="39725" cy="23375"/>
            </a:xfrm>
            <a:custGeom>
              <a:rect b="b" l="l" r="r" t="t"/>
              <a:pathLst>
                <a:path extrusionOk="0" h="935" w="1589">
                  <a:moveTo>
                    <a:pt x="1495" y="0"/>
                  </a:moveTo>
                  <a:cubicBezTo>
                    <a:pt x="1355" y="47"/>
                    <a:pt x="1215" y="94"/>
                    <a:pt x="1075" y="140"/>
                  </a:cubicBezTo>
                  <a:cubicBezTo>
                    <a:pt x="935" y="187"/>
                    <a:pt x="841" y="234"/>
                    <a:pt x="701" y="280"/>
                  </a:cubicBezTo>
                  <a:lnTo>
                    <a:pt x="561" y="327"/>
                  </a:lnTo>
                  <a:cubicBezTo>
                    <a:pt x="421" y="374"/>
                    <a:pt x="281" y="421"/>
                    <a:pt x="188" y="514"/>
                  </a:cubicBezTo>
                  <a:cubicBezTo>
                    <a:pt x="94" y="561"/>
                    <a:pt x="48" y="654"/>
                    <a:pt x="1" y="794"/>
                  </a:cubicBezTo>
                  <a:cubicBezTo>
                    <a:pt x="1" y="794"/>
                    <a:pt x="48" y="934"/>
                    <a:pt x="94" y="934"/>
                  </a:cubicBezTo>
                  <a:cubicBezTo>
                    <a:pt x="141" y="934"/>
                    <a:pt x="188" y="888"/>
                    <a:pt x="281" y="888"/>
                  </a:cubicBezTo>
                  <a:cubicBezTo>
                    <a:pt x="421" y="794"/>
                    <a:pt x="608" y="654"/>
                    <a:pt x="655" y="607"/>
                  </a:cubicBezTo>
                  <a:lnTo>
                    <a:pt x="1262" y="280"/>
                  </a:lnTo>
                  <a:cubicBezTo>
                    <a:pt x="1355" y="234"/>
                    <a:pt x="1449" y="187"/>
                    <a:pt x="1542" y="94"/>
                  </a:cubicBezTo>
                  <a:cubicBezTo>
                    <a:pt x="1589" y="0"/>
                    <a:pt x="1589" y="47"/>
                    <a:pt x="154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38"/>
            <p:cNvSpPr/>
            <p:nvPr/>
          </p:nvSpPr>
          <p:spPr>
            <a:xfrm>
              <a:off x="3843650" y="3375325"/>
              <a:ext cx="19875" cy="11050"/>
            </a:xfrm>
            <a:custGeom>
              <a:rect b="b" l="l" r="r" t="t"/>
              <a:pathLst>
                <a:path extrusionOk="0" h="442" w="795">
                  <a:moveTo>
                    <a:pt x="467" y="1"/>
                  </a:moveTo>
                  <a:cubicBezTo>
                    <a:pt x="346" y="1"/>
                    <a:pt x="244" y="44"/>
                    <a:pt x="141" y="113"/>
                  </a:cubicBezTo>
                  <a:cubicBezTo>
                    <a:pt x="94" y="159"/>
                    <a:pt x="1" y="206"/>
                    <a:pt x="1" y="299"/>
                  </a:cubicBezTo>
                  <a:cubicBezTo>
                    <a:pt x="31" y="390"/>
                    <a:pt x="120" y="441"/>
                    <a:pt x="204" y="441"/>
                  </a:cubicBezTo>
                  <a:cubicBezTo>
                    <a:pt x="250" y="441"/>
                    <a:pt x="295" y="426"/>
                    <a:pt x="328" y="393"/>
                  </a:cubicBezTo>
                  <a:lnTo>
                    <a:pt x="468" y="253"/>
                  </a:lnTo>
                  <a:cubicBezTo>
                    <a:pt x="561" y="206"/>
                    <a:pt x="795" y="113"/>
                    <a:pt x="608" y="19"/>
                  </a:cubicBezTo>
                  <a:cubicBezTo>
                    <a:pt x="558" y="7"/>
                    <a:pt x="511" y="1"/>
                    <a:pt x="46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38"/>
            <p:cNvSpPr/>
            <p:nvPr/>
          </p:nvSpPr>
          <p:spPr>
            <a:xfrm>
              <a:off x="3819150" y="3325875"/>
              <a:ext cx="25700" cy="15800"/>
            </a:xfrm>
            <a:custGeom>
              <a:rect b="b" l="l" r="r" t="t"/>
              <a:pathLst>
                <a:path extrusionOk="0" h="632" w="1028">
                  <a:moveTo>
                    <a:pt x="934" y="1"/>
                  </a:moveTo>
                  <a:cubicBezTo>
                    <a:pt x="923" y="1"/>
                    <a:pt x="911" y="12"/>
                    <a:pt x="888" y="36"/>
                  </a:cubicBezTo>
                  <a:cubicBezTo>
                    <a:pt x="747" y="36"/>
                    <a:pt x="561" y="129"/>
                    <a:pt x="467" y="176"/>
                  </a:cubicBezTo>
                  <a:cubicBezTo>
                    <a:pt x="374" y="176"/>
                    <a:pt x="280" y="223"/>
                    <a:pt x="187" y="269"/>
                  </a:cubicBezTo>
                  <a:cubicBezTo>
                    <a:pt x="140" y="269"/>
                    <a:pt x="94" y="316"/>
                    <a:pt x="94" y="363"/>
                  </a:cubicBezTo>
                  <a:cubicBezTo>
                    <a:pt x="0" y="409"/>
                    <a:pt x="47" y="549"/>
                    <a:pt x="140" y="596"/>
                  </a:cubicBezTo>
                  <a:cubicBezTo>
                    <a:pt x="187" y="620"/>
                    <a:pt x="234" y="631"/>
                    <a:pt x="275" y="631"/>
                  </a:cubicBezTo>
                  <a:cubicBezTo>
                    <a:pt x="315" y="631"/>
                    <a:pt x="350" y="620"/>
                    <a:pt x="374" y="596"/>
                  </a:cubicBezTo>
                  <a:cubicBezTo>
                    <a:pt x="374" y="596"/>
                    <a:pt x="374" y="549"/>
                    <a:pt x="374" y="549"/>
                  </a:cubicBezTo>
                  <a:cubicBezTo>
                    <a:pt x="514" y="456"/>
                    <a:pt x="607" y="363"/>
                    <a:pt x="747" y="316"/>
                  </a:cubicBezTo>
                  <a:cubicBezTo>
                    <a:pt x="841" y="269"/>
                    <a:pt x="934" y="223"/>
                    <a:pt x="981" y="176"/>
                  </a:cubicBezTo>
                  <a:cubicBezTo>
                    <a:pt x="1028" y="129"/>
                    <a:pt x="1028" y="129"/>
                    <a:pt x="981" y="82"/>
                  </a:cubicBezTo>
                  <a:lnTo>
                    <a:pt x="981" y="36"/>
                  </a:lnTo>
                  <a:cubicBezTo>
                    <a:pt x="958" y="12"/>
                    <a:pt x="946" y="1"/>
                    <a:pt x="93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38"/>
            <p:cNvSpPr/>
            <p:nvPr/>
          </p:nvSpPr>
          <p:spPr>
            <a:xfrm>
              <a:off x="3833150" y="3349650"/>
              <a:ext cx="19875" cy="14500"/>
            </a:xfrm>
            <a:custGeom>
              <a:rect b="b" l="l" r="r" t="t"/>
              <a:pathLst>
                <a:path extrusionOk="0" h="580" w="795">
                  <a:moveTo>
                    <a:pt x="719" y="0"/>
                  </a:moveTo>
                  <a:cubicBezTo>
                    <a:pt x="701" y="0"/>
                    <a:pt x="679" y="6"/>
                    <a:pt x="654" y="19"/>
                  </a:cubicBezTo>
                  <a:cubicBezTo>
                    <a:pt x="561" y="112"/>
                    <a:pt x="281" y="206"/>
                    <a:pt x="187" y="252"/>
                  </a:cubicBezTo>
                  <a:cubicBezTo>
                    <a:pt x="94" y="299"/>
                    <a:pt x="1" y="299"/>
                    <a:pt x="1" y="439"/>
                  </a:cubicBezTo>
                  <a:lnTo>
                    <a:pt x="1" y="579"/>
                  </a:lnTo>
                  <a:lnTo>
                    <a:pt x="141" y="579"/>
                  </a:lnTo>
                  <a:cubicBezTo>
                    <a:pt x="234" y="532"/>
                    <a:pt x="328" y="439"/>
                    <a:pt x="374" y="392"/>
                  </a:cubicBezTo>
                  <a:cubicBezTo>
                    <a:pt x="468" y="346"/>
                    <a:pt x="654" y="206"/>
                    <a:pt x="795" y="159"/>
                  </a:cubicBezTo>
                  <a:cubicBezTo>
                    <a:pt x="748" y="159"/>
                    <a:pt x="795" y="112"/>
                    <a:pt x="795" y="112"/>
                  </a:cubicBezTo>
                  <a:cubicBezTo>
                    <a:pt x="795" y="44"/>
                    <a:pt x="769" y="0"/>
                    <a:pt x="71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38"/>
            <p:cNvSpPr/>
            <p:nvPr/>
          </p:nvSpPr>
          <p:spPr>
            <a:xfrm>
              <a:off x="3865850" y="3414325"/>
              <a:ext cx="25700" cy="16075"/>
            </a:xfrm>
            <a:custGeom>
              <a:rect b="b" l="l" r="r" t="t"/>
              <a:pathLst>
                <a:path extrusionOk="0" h="643" w="1028">
                  <a:moveTo>
                    <a:pt x="934" y="0"/>
                  </a:moveTo>
                  <a:cubicBezTo>
                    <a:pt x="794" y="47"/>
                    <a:pt x="561" y="140"/>
                    <a:pt x="467" y="140"/>
                  </a:cubicBezTo>
                  <a:cubicBezTo>
                    <a:pt x="374" y="187"/>
                    <a:pt x="280" y="234"/>
                    <a:pt x="187" y="281"/>
                  </a:cubicBezTo>
                  <a:cubicBezTo>
                    <a:pt x="140" y="327"/>
                    <a:pt x="94" y="327"/>
                    <a:pt x="94" y="374"/>
                  </a:cubicBezTo>
                  <a:cubicBezTo>
                    <a:pt x="0" y="421"/>
                    <a:pt x="47" y="561"/>
                    <a:pt x="140" y="607"/>
                  </a:cubicBezTo>
                  <a:cubicBezTo>
                    <a:pt x="164" y="631"/>
                    <a:pt x="210" y="643"/>
                    <a:pt x="251" y="643"/>
                  </a:cubicBezTo>
                  <a:cubicBezTo>
                    <a:pt x="292" y="643"/>
                    <a:pt x="327" y="631"/>
                    <a:pt x="327" y="607"/>
                  </a:cubicBezTo>
                  <a:cubicBezTo>
                    <a:pt x="374" y="607"/>
                    <a:pt x="374" y="561"/>
                    <a:pt x="374" y="561"/>
                  </a:cubicBezTo>
                  <a:cubicBezTo>
                    <a:pt x="514" y="467"/>
                    <a:pt x="654" y="421"/>
                    <a:pt x="747" y="327"/>
                  </a:cubicBezTo>
                  <a:cubicBezTo>
                    <a:pt x="841" y="281"/>
                    <a:pt x="934" y="234"/>
                    <a:pt x="1028" y="187"/>
                  </a:cubicBezTo>
                  <a:lnTo>
                    <a:pt x="1028" y="94"/>
                  </a:lnTo>
                  <a:lnTo>
                    <a:pt x="102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38"/>
            <p:cNvSpPr/>
            <p:nvPr/>
          </p:nvSpPr>
          <p:spPr>
            <a:xfrm>
              <a:off x="3948750" y="3562600"/>
              <a:ext cx="38550" cy="23375"/>
            </a:xfrm>
            <a:custGeom>
              <a:rect b="b" l="l" r="r" t="t"/>
              <a:pathLst>
                <a:path extrusionOk="0" h="935" w="1542">
                  <a:moveTo>
                    <a:pt x="1448" y="0"/>
                  </a:moveTo>
                  <a:cubicBezTo>
                    <a:pt x="1401" y="47"/>
                    <a:pt x="1354" y="47"/>
                    <a:pt x="1308" y="94"/>
                  </a:cubicBezTo>
                  <a:lnTo>
                    <a:pt x="934" y="234"/>
                  </a:lnTo>
                  <a:cubicBezTo>
                    <a:pt x="654" y="374"/>
                    <a:pt x="514" y="421"/>
                    <a:pt x="280" y="514"/>
                  </a:cubicBezTo>
                  <a:cubicBezTo>
                    <a:pt x="187" y="561"/>
                    <a:pt x="93" y="608"/>
                    <a:pt x="0" y="701"/>
                  </a:cubicBezTo>
                  <a:cubicBezTo>
                    <a:pt x="0" y="748"/>
                    <a:pt x="0" y="794"/>
                    <a:pt x="0" y="888"/>
                  </a:cubicBezTo>
                  <a:cubicBezTo>
                    <a:pt x="47" y="934"/>
                    <a:pt x="93" y="934"/>
                    <a:pt x="140" y="934"/>
                  </a:cubicBezTo>
                  <a:cubicBezTo>
                    <a:pt x="280" y="888"/>
                    <a:pt x="467" y="794"/>
                    <a:pt x="607" y="701"/>
                  </a:cubicBezTo>
                  <a:lnTo>
                    <a:pt x="1074" y="421"/>
                  </a:lnTo>
                  <a:cubicBezTo>
                    <a:pt x="1168" y="421"/>
                    <a:pt x="1214" y="374"/>
                    <a:pt x="1261" y="327"/>
                  </a:cubicBezTo>
                  <a:lnTo>
                    <a:pt x="1308" y="327"/>
                  </a:lnTo>
                  <a:lnTo>
                    <a:pt x="1401" y="234"/>
                  </a:lnTo>
                  <a:cubicBezTo>
                    <a:pt x="1401" y="187"/>
                    <a:pt x="1541" y="187"/>
                    <a:pt x="1541" y="94"/>
                  </a:cubicBezTo>
                  <a:lnTo>
                    <a:pt x="154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38"/>
            <p:cNvSpPr/>
            <p:nvPr/>
          </p:nvSpPr>
          <p:spPr>
            <a:xfrm>
              <a:off x="3982600" y="3642000"/>
              <a:ext cx="18700" cy="10225"/>
            </a:xfrm>
            <a:custGeom>
              <a:rect b="b" l="l" r="r" t="t"/>
              <a:pathLst>
                <a:path extrusionOk="0" h="409" w="748">
                  <a:moveTo>
                    <a:pt x="467" y="0"/>
                  </a:moveTo>
                  <a:cubicBezTo>
                    <a:pt x="327" y="0"/>
                    <a:pt x="187" y="47"/>
                    <a:pt x="94" y="140"/>
                  </a:cubicBezTo>
                  <a:cubicBezTo>
                    <a:pt x="94" y="140"/>
                    <a:pt x="47" y="140"/>
                    <a:pt x="47" y="187"/>
                  </a:cubicBezTo>
                  <a:cubicBezTo>
                    <a:pt x="47" y="234"/>
                    <a:pt x="0" y="374"/>
                    <a:pt x="47" y="374"/>
                  </a:cubicBezTo>
                  <a:cubicBezTo>
                    <a:pt x="94" y="397"/>
                    <a:pt x="140" y="409"/>
                    <a:pt x="193" y="409"/>
                  </a:cubicBezTo>
                  <a:cubicBezTo>
                    <a:pt x="246" y="409"/>
                    <a:pt x="304" y="397"/>
                    <a:pt x="374" y="374"/>
                  </a:cubicBezTo>
                  <a:cubicBezTo>
                    <a:pt x="467" y="327"/>
                    <a:pt x="748" y="234"/>
                    <a:pt x="654" y="47"/>
                  </a:cubicBezTo>
                  <a:cubicBezTo>
                    <a:pt x="654" y="0"/>
                    <a:pt x="514" y="0"/>
                    <a:pt x="46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38"/>
            <p:cNvSpPr/>
            <p:nvPr/>
          </p:nvSpPr>
          <p:spPr>
            <a:xfrm>
              <a:off x="3973250" y="3615425"/>
              <a:ext cx="23375" cy="16075"/>
            </a:xfrm>
            <a:custGeom>
              <a:rect b="b" l="l" r="r" t="t"/>
              <a:pathLst>
                <a:path extrusionOk="0" h="643" w="935">
                  <a:moveTo>
                    <a:pt x="824" y="1"/>
                  </a:moveTo>
                  <a:cubicBezTo>
                    <a:pt x="806" y="1"/>
                    <a:pt x="795" y="12"/>
                    <a:pt x="795" y="36"/>
                  </a:cubicBezTo>
                  <a:cubicBezTo>
                    <a:pt x="655" y="36"/>
                    <a:pt x="561" y="82"/>
                    <a:pt x="421" y="176"/>
                  </a:cubicBezTo>
                  <a:cubicBezTo>
                    <a:pt x="328" y="176"/>
                    <a:pt x="234" y="223"/>
                    <a:pt x="94" y="269"/>
                  </a:cubicBezTo>
                  <a:cubicBezTo>
                    <a:pt x="47" y="316"/>
                    <a:pt x="1" y="363"/>
                    <a:pt x="1" y="409"/>
                  </a:cubicBezTo>
                  <a:cubicBezTo>
                    <a:pt x="1" y="456"/>
                    <a:pt x="1" y="503"/>
                    <a:pt x="1" y="549"/>
                  </a:cubicBezTo>
                  <a:cubicBezTo>
                    <a:pt x="47" y="549"/>
                    <a:pt x="1" y="596"/>
                    <a:pt x="94" y="643"/>
                  </a:cubicBezTo>
                  <a:cubicBezTo>
                    <a:pt x="188" y="643"/>
                    <a:pt x="281" y="503"/>
                    <a:pt x="328" y="503"/>
                  </a:cubicBezTo>
                  <a:lnTo>
                    <a:pt x="561" y="363"/>
                  </a:lnTo>
                  <a:lnTo>
                    <a:pt x="655" y="269"/>
                  </a:lnTo>
                  <a:cubicBezTo>
                    <a:pt x="701" y="223"/>
                    <a:pt x="748" y="223"/>
                    <a:pt x="795" y="176"/>
                  </a:cubicBezTo>
                  <a:lnTo>
                    <a:pt x="888" y="129"/>
                  </a:lnTo>
                  <a:cubicBezTo>
                    <a:pt x="935" y="82"/>
                    <a:pt x="935" y="82"/>
                    <a:pt x="888" y="36"/>
                  </a:cubicBezTo>
                  <a:cubicBezTo>
                    <a:pt x="865" y="12"/>
                    <a:pt x="841" y="1"/>
                    <a:pt x="8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38"/>
            <p:cNvSpPr/>
            <p:nvPr/>
          </p:nvSpPr>
          <p:spPr>
            <a:xfrm>
              <a:off x="3902025" y="3475025"/>
              <a:ext cx="40900" cy="23375"/>
            </a:xfrm>
            <a:custGeom>
              <a:rect b="b" l="l" r="r" t="t"/>
              <a:pathLst>
                <a:path extrusionOk="0" h="935" w="1636">
                  <a:moveTo>
                    <a:pt x="1495" y="1"/>
                  </a:moveTo>
                  <a:cubicBezTo>
                    <a:pt x="1355" y="48"/>
                    <a:pt x="1215" y="141"/>
                    <a:pt x="1075" y="188"/>
                  </a:cubicBezTo>
                  <a:cubicBezTo>
                    <a:pt x="982" y="188"/>
                    <a:pt x="842" y="234"/>
                    <a:pt x="702" y="281"/>
                  </a:cubicBezTo>
                  <a:lnTo>
                    <a:pt x="561" y="328"/>
                  </a:lnTo>
                  <a:cubicBezTo>
                    <a:pt x="421" y="374"/>
                    <a:pt x="328" y="421"/>
                    <a:pt x="188" y="515"/>
                  </a:cubicBezTo>
                  <a:cubicBezTo>
                    <a:pt x="94" y="608"/>
                    <a:pt x="48" y="701"/>
                    <a:pt x="1" y="795"/>
                  </a:cubicBezTo>
                  <a:cubicBezTo>
                    <a:pt x="1" y="841"/>
                    <a:pt x="48" y="888"/>
                    <a:pt x="94" y="935"/>
                  </a:cubicBezTo>
                  <a:cubicBezTo>
                    <a:pt x="141" y="935"/>
                    <a:pt x="234" y="935"/>
                    <a:pt x="281" y="888"/>
                  </a:cubicBezTo>
                  <a:cubicBezTo>
                    <a:pt x="421" y="795"/>
                    <a:pt x="608" y="655"/>
                    <a:pt x="655" y="608"/>
                  </a:cubicBezTo>
                  <a:cubicBezTo>
                    <a:pt x="888" y="515"/>
                    <a:pt x="1122" y="421"/>
                    <a:pt x="1309" y="328"/>
                  </a:cubicBezTo>
                  <a:cubicBezTo>
                    <a:pt x="1355" y="281"/>
                    <a:pt x="1542" y="141"/>
                    <a:pt x="1542" y="141"/>
                  </a:cubicBezTo>
                  <a:cubicBezTo>
                    <a:pt x="1636" y="1"/>
                    <a:pt x="1589" y="94"/>
                    <a:pt x="15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38"/>
            <p:cNvSpPr/>
            <p:nvPr/>
          </p:nvSpPr>
          <p:spPr>
            <a:xfrm>
              <a:off x="3935900" y="3552550"/>
              <a:ext cx="19875" cy="10775"/>
            </a:xfrm>
            <a:custGeom>
              <a:rect b="b" l="l" r="r" t="t"/>
              <a:pathLst>
                <a:path extrusionOk="0" h="431" w="795">
                  <a:moveTo>
                    <a:pt x="442" y="1"/>
                  </a:moveTo>
                  <a:cubicBezTo>
                    <a:pt x="343" y="1"/>
                    <a:pt x="246" y="33"/>
                    <a:pt x="187" y="122"/>
                  </a:cubicBezTo>
                  <a:cubicBezTo>
                    <a:pt x="94" y="122"/>
                    <a:pt x="0" y="169"/>
                    <a:pt x="0" y="309"/>
                  </a:cubicBezTo>
                  <a:cubicBezTo>
                    <a:pt x="60" y="398"/>
                    <a:pt x="138" y="430"/>
                    <a:pt x="222" y="430"/>
                  </a:cubicBezTo>
                  <a:cubicBezTo>
                    <a:pt x="271" y="430"/>
                    <a:pt x="323" y="420"/>
                    <a:pt x="374" y="402"/>
                  </a:cubicBezTo>
                  <a:lnTo>
                    <a:pt x="514" y="262"/>
                  </a:lnTo>
                  <a:cubicBezTo>
                    <a:pt x="607" y="216"/>
                    <a:pt x="794" y="122"/>
                    <a:pt x="607" y="29"/>
                  </a:cubicBezTo>
                  <a:cubicBezTo>
                    <a:pt x="556" y="12"/>
                    <a:pt x="499" y="1"/>
                    <a:pt x="4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38"/>
            <p:cNvSpPr/>
            <p:nvPr/>
          </p:nvSpPr>
          <p:spPr>
            <a:xfrm>
              <a:off x="3912550" y="3504225"/>
              <a:ext cx="25700" cy="14900"/>
            </a:xfrm>
            <a:custGeom>
              <a:rect b="b" l="l" r="r" t="t"/>
              <a:pathLst>
                <a:path extrusionOk="0" h="596" w="1028">
                  <a:moveTo>
                    <a:pt x="888" y="0"/>
                  </a:moveTo>
                  <a:cubicBezTo>
                    <a:pt x="748" y="47"/>
                    <a:pt x="561" y="94"/>
                    <a:pt x="467" y="140"/>
                  </a:cubicBezTo>
                  <a:cubicBezTo>
                    <a:pt x="374" y="140"/>
                    <a:pt x="281" y="234"/>
                    <a:pt x="187" y="234"/>
                  </a:cubicBezTo>
                  <a:cubicBezTo>
                    <a:pt x="140" y="281"/>
                    <a:pt x="140" y="281"/>
                    <a:pt x="94" y="327"/>
                  </a:cubicBezTo>
                  <a:cubicBezTo>
                    <a:pt x="0" y="421"/>
                    <a:pt x="47" y="514"/>
                    <a:pt x="140" y="561"/>
                  </a:cubicBezTo>
                  <a:cubicBezTo>
                    <a:pt x="187" y="584"/>
                    <a:pt x="234" y="596"/>
                    <a:pt x="275" y="596"/>
                  </a:cubicBezTo>
                  <a:cubicBezTo>
                    <a:pt x="316" y="596"/>
                    <a:pt x="351" y="584"/>
                    <a:pt x="374" y="561"/>
                  </a:cubicBezTo>
                  <a:cubicBezTo>
                    <a:pt x="374" y="561"/>
                    <a:pt x="374" y="514"/>
                    <a:pt x="421" y="514"/>
                  </a:cubicBezTo>
                  <a:cubicBezTo>
                    <a:pt x="514" y="467"/>
                    <a:pt x="654" y="374"/>
                    <a:pt x="748" y="281"/>
                  </a:cubicBezTo>
                  <a:cubicBezTo>
                    <a:pt x="841" y="234"/>
                    <a:pt x="934" y="187"/>
                    <a:pt x="981" y="140"/>
                  </a:cubicBezTo>
                  <a:cubicBezTo>
                    <a:pt x="1028" y="94"/>
                    <a:pt x="1028" y="94"/>
                    <a:pt x="981" y="47"/>
                  </a:cubicBezTo>
                  <a:lnTo>
                    <a:pt x="98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38"/>
            <p:cNvSpPr/>
            <p:nvPr/>
          </p:nvSpPr>
          <p:spPr>
            <a:xfrm>
              <a:off x="3925400" y="3528050"/>
              <a:ext cx="21025" cy="13550"/>
            </a:xfrm>
            <a:custGeom>
              <a:rect b="b" l="l" r="r" t="t"/>
              <a:pathLst>
                <a:path extrusionOk="0" h="542" w="841">
                  <a:moveTo>
                    <a:pt x="784" y="0"/>
                  </a:moveTo>
                  <a:cubicBezTo>
                    <a:pt x="763" y="0"/>
                    <a:pt x="735" y="11"/>
                    <a:pt x="701" y="28"/>
                  </a:cubicBezTo>
                  <a:cubicBezTo>
                    <a:pt x="607" y="75"/>
                    <a:pt x="327" y="168"/>
                    <a:pt x="234" y="215"/>
                  </a:cubicBezTo>
                  <a:cubicBezTo>
                    <a:pt x="140" y="262"/>
                    <a:pt x="0" y="262"/>
                    <a:pt x="47" y="448"/>
                  </a:cubicBezTo>
                  <a:cubicBezTo>
                    <a:pt x="47" y="448"/>
                    <a:pt x="0" y="542"/>
                    <a:pt x="47" y="542"/>
                  </a:cubicBezTo>
                  <a:lnTo>
                    <a:pt x="234" y="542"/>
                  </a:lnTo>
                  <a:cubicBezTo>
                    <a:pt x="280" y="495"/>
                    <a:pt x="374" y="448"/>
                    <a:pt x="420" y="355"/>
                  </a:cubicBezTo>
                  <a:cubicBezTo>
                    <a:pt x="514" y="308"/>
                    <a:pt x="701" y="215"/>
                    <a:pt x="841" y="122"/>
                  </a:cubicBezTo>
                  <a:cubicBezTo>
                    <a:pt x="810" y="122"/>
                    <a:pt x="820" y="101"/>
                    <a:pt x="830" y="101"/>
                  </a:cubicBezTo>
                  <a:cubicBezTo>
                    <a:pt x="835" y="101"/>
                    <a:pt x="841" y="106"/>
                    <a:pt x="841" y="122"/>
                  </a:cubicBezTo>
                  <a:cubicBezTo>
                    <a:pt x="841" y="33"/>
                    <a:pt x="822" y="0"/>
                    <a:pt x="7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38"/>
            <p:cNvSpPr/>
            <p:nvPr/>
          </p:nvSpPr>
          <p:spPr>
            <a:xfrm>
              <a:off x="3959250" y="3592075"/>
              <a:ext cx="25700" cy="16275"/>
            </a:xfrm>
            <a:custGeom>
              <a:rect b="b" l="l" r="r" t="t"/>
              <a:pathLst>
                <a:path extrusionOk="0" h="651" w="1028">
                  <a:moveTo>
                    <a:pt x="964" y="1"/>
                  </a:moveTo>
                  <a:cubicBezTo>
                    <a:pt x="946" y="1"/>
                    <a:pt x="934" y="12"/>
                    <a:pt x="934" y="36"/>
                  </a:cubicBezTo>
                  <a:cubicBezTo>
                    <a:pt x="794" y="36"/>
                    <a:pt x="561" y="129"/>
                    <a:pt x="467" y="176"/>
                  </a:cubicBezTo>
                  <a:cubicBezTo>
                    <a:pt x="374" y="176"/>
                    <a:pt x="281" y="269"/>
                    <a:pt x="187" y="269"/>
                  </a:cubicBezTo>
                  <a:cubicBezTo>
                    <a:pt x="140" y="316"/>
                    <a:pt x="94" y="316"/>
                    <a:pt x="94" y="363"/>
                  </a:cubicBezTo>
                  <a:cubicBezTo>
                    <a:pt x="0" y="456"/>
                    <a:pt x="47" y="596"/>
                    <a:pt x="140" y="596"/>
                  </a:cubicBezTo>
                  <a:cubicBezTo>
                    <a:pt x="167" y="623"/>
                    <a:pt x="226" y="650"/>
                    <a:pt x="270" y="650"/>
                  </a:cubicBezTo>
                  <a:cubicBezTo>
                    <a:pt x="302" y="650"/>
                    <a:pt x="327" y="636"/>
                    <a:pt x="327" y="596"/>
                  </a:cubicBezTo>
                  <a:cubicBezTo>
                    <a:pt x="374" y="596"/>
                    <a:pt x="374" y="596"/>
                    <a:pt x="374" y="549"/>
                  </a:cubicBezTo>
                  <a:cubicBezTo>
                    <a:pt x="514" y="503"/>
                    <a:pt x="654" y="409"/>
                    <a:pt x="748" y="316"/>
                  </a:cubicBezTo>
                  <a:cubicBezTo>
                    <a:pt x="841" y="269"/>
                    <a:pt x="934" y="223"/>
                    <a:pt x="1028" y="176"/>
                  </a:cubicBezTo>
                  <a:lnTo>
                    <a:pt x="1028" y="82"/>
                  </a:lnTo>
                  <a:cubicBezTo>
                    <a:pt x="1028" y="82"/>
                    <a:pt x="1028" y="36"/>
                    <a:pt x="1028" y="36"/>
                  </a:cubicBezTo>
                  <a:cubicBezTo>
                    <a:pt x="1004" y="12"/>
                    <a:pt x="981" y="1"/>
                    <a:pt x="9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38"/>
            <p:cNvSpPr/>
            <p:nvPr/>
          </p:nvSpPr>
          <p:spPr>
            <a:xfrm>
              <a:off x="4095850" y="3447000"/>
              <a:ext cx="51400" cy="101625"/>
            </a:xfrm>
            <a:custGeom>
              <a:rect b="b" l="l" r="r" t="t"/>
              <a:pathLst>
                <a:path extrusionOk="0" h="4065" w="2056">
                  <a:moveTo>
                    <a:pt x="2055" y="1"/>
                  </a:moveTo>
                  <a:cubicBezTo>
                    <a:pt x="934" y="1"/>
                    <a:pt x="0" y="935"/>
                    <a:pt x="47" y="2056"/>
                  </a:cubicBezTo>
                  <a:cubicBezTo>
                    <a:pt x="0" y="3177"/>
                    <a:pt x="934" y="4064"/>
                    <a:pt x="2055" y="4064"/>
                  </a:cubicBezTo>
                  <a:cubicBezTo>
                    <a:pt x="1215" y="3690"/>
                    <a:pt x="701" y="2943"/>
                    <a:pt x="608" y="2056"/>
                  </a:cubicBezTo>
                  <a:cubicBezTo>
                    <a:pt x="561" y="655"/>
                    <a:pt x="2055" y="1"/>
                    <a:pt x="205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38"/>
            <p:cNvSpPr/>
            <p:nvPr/>
          </p:nvSpPr>
          <p:spPr>
            <a:xfrm>
              <a:off x="3974425" y="3547425"/>
              <a:ext cx="338600" cy="199675"/>
            </a:xfrm>
            <a:custGeom>
              <a:rect b="b" l="l" r="r" t="t"/>
              <a:pathLst>
                <a:path extrusionOk="0" h="7987" w="13544">
                  <a:moveTo>
                    <a:pt x="12703" y="0"/>
                  </a:moveTo>
                  <a:lnTo>
                    <a:pt x="0" y="7986"/>
                  </a:lnTo>
                  <a:lnTo>
                    <a:pt x="841" y="7986"/>
                  </a:lnTo>
                  <a:lnTo>
                    <a:pt x="1354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9" name="Google Shape;679;p38"/>
          <p:cNvGrpSpPr/>
          <p:nvPr/>
        </p:nvGrpSpPr>
        <p:grpSpPr>
          <a:xfrm rot="197174">
            <a:off x="4452802" y="2132104"/>
            <a:ext cx="501139" cy="1473281"/>
            <a:chOff x="4763125" y="2032100"/>
            <a:chExt cx="508450" cy="1494775"/>
          </a:xfrm>
        </p:grpSpPr>
        <p:sp>
          <p:nvSpPr>
            <p:cNvPr id="680" name="Google Shape;680;p38"/>
            <p:cNvSpPr/>
            <p:nvPr/>
          </p:nvSpPr>
          <p:spPr>
            <a:xfrm>
              <a:off x="4930650" y="2771000"/>
              <a:ext cx="257925" cy="755875"/>
            </a:xfrm>
            <a:custGeom>
              <a:rect b="b" l="l" r="r" t="t"/>
              <a:pathLst>
                <a:path extrusionOk="0" h="30235" w="10317">
                  <a:moveTo>
                    <a:pt x="0" y="1"/>
                  </a:moveTo>
                  <a:cubicBezTo>
                    <a:pt x="0" y="1"/>
                    <a:pt x="794" y="29936"/>
                    <a:pt x="5698" y="30217"/>
                  </a:cubicBezTo>
                  <a:cubicBezTo>
                    <a:pt x="5698" y="30217"/>
                    <a:pt x="5744" y="30234"/>
                    <a:pt x="5827" y="30234"/>
                  </a:cubicBezTo>
                  <a:cubicBezTo>
                    <a:pt x="6575" y="30234"/>
                    <a:pt x="10316" y="28797"/>
                    <a:pt x="102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38"/>
            <p:cNvSpPr/>
            <p:nvPr/>
          </p:nvSpPr>
          <p:spPr>
            <a:xfrm>
              <a:off x="4816225" y="2032100"/>
              <a:ext cx="455350" cy="771050"/>
            </a:xfrm>
            <a:custGeom>
              <a:rect b="b" l="l" r="r" t="t"/>
              <a:pathLst>
                <a:path extrusionOk="0" h="30842" w="18214">
                  <a:moveTo>
                    <a:pt x="10424" y="1"/>
                  </a:moveTo>
                  <a:cubicBezTo>
                    <a:pt x="8117" y="1"/>
                    <a:pt x="6445" y="1629"/>
                    <a:pt x="6445" y="1629"/>
                  </a:cubicBezTo>
                  <a:cubicBezTo>
                    <a:pt x="0" y="8588"/>
                    <a:pt x="4437" y="30071"/>
                    <a:pt x="4437" y="30071"/>
                  </a:cubicBezTo>
                  <a:cubicBezTo>
                    <a:pt x="5997" y="30583"/>
                    <a:pt x="7615" y="30842"/>
                    <a:pt x="9230" y="30842"/>
                  </a:cubicBezTo>
                  <a:cubicBezTo>
                    <a:pt x="11144" y="30842"/>
                    <a:pt x="13053" y="30478"/>
                    <a:pt x="14851" y="29744"/>
                  </a:cubicBezTo>
                  <a:cubicBezTo>
                    <a:pt x="18214" y="9522"/>
                    <a:pt x="15552" y="2703"/>
                    <a:pt x="13964" y="1396"/>
                  </a:cubicBezTo>
                  <a:cubicBezTo>
                    <a:pt x="12716" y="356"/>
                    <a:pt x="11501" y="1"/>
                    <a:pt x="104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38"/>
            <p:cNvSpPr/>
            <p:nvPr/>
          </p:nvSpPr>
          <p:spPr>
            <a:xfrm>
              <a:off x="4763125" y="2178350"/>
              <a:ext cx="220075" cy="624200"/>
            </a:xfrm>
            <a:custGeom>
              <a:rect b="b" l="l" r="r" t="t"/>
              <a:pathLst>
                <a:path extrusionOk="0" h="24968" w="8803">
                  <a:moveTo>
                    <a:pt x="6479" y="0"/>
                  </a:moveTo>
                  <a:cubicBezTo>
                    <a:pt x="1" y="0"/>
                    <a:pt x="2498" y="19644"/>
                    <a:pt x="2498" y="19644"/>
                  </a:cubicBezTo>
                  <a:cubicBezTo>
                    <a:pt x="3245" y="24034"/>
                    <a:pt x="5674" y="24968"/>
                    <a:pt x="5674" y="24968"/>
                  </a:cubicBezTo>
                  <a:cubicBezTo>
                    <a:pt x="6514" y="24828"/>
                    <a:pt x="5207" y="22212"/>
                    <a:pt x="5207" y="22212"/>
                  </a:cubicBezTo>
                  <a:cubicBezTo>
                    <a:pt x="2451" y="16141"/>
                    <a:pt x="4786" y="6614"/>
                    <a:pt x="4786" y="6614"/>
                  </a:cubicBezTo>
                  <a:cubicBezTo>
                    <a:pt x="4786" y="5363"/>
                    <a:pt x="5822" y="4351"/>
                    <a:pt x="7084" y="4351"/>
                  </a:cubicBezTo>
                  <a:cubicBezTo>
                    <a:pt x="7189" y="4351"/>
                    <a:pt x="7295" y="4358"/>
                    <a:pt x="7402" y="4372"/>
                  </a:cubicBezTo>
                  <a:cubicBezTo>
                    <a:pt x="8803" y="2878"/>
                    <a:pt x="7728" y="216"/>
                    <a:pt x="7728" y="216"/>
                  </a:cubicBezTo>
                  <a:cubicBezTo>
                    <a:pt x="7279" y="69"/>
                    <a:pt x="6863" y="0"/>
                    <a:pt x="647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83" name="Google Shape;683;p38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900"/>
              <a:t>Presentation Outline</a:t>
            </a:r>
            <a:endParaRPr sz="2900"/>
          </a:p>
        </p:txBody>
      </p:sp>
      <p:sp>
        <p:nvSpPr>
          <p:cNvPr id="684" name="Google Shape;684;p38">
            <a:hlinkClick/>
          </p:cNvPr>
          <p:cNvSpPr txBox="1"/>
          <p:nvPr>
            <p:ph idx="2" type="title"/>
          </p:nvPr>
        </p:nvSpPr>
        <p:spPr>
          <a:xfrm>
            <a:off x="794200" y="1720675"/>
            <a:ext cx="2179200" cy="42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What is attitude</a:t>
            </a:r>
            <a:endParaRPr/>
          </a:p>
        </p:txBody>
      </p:sp>
      <p:sp>
        <p:nvSpPr>
          <p:cNvPr id="685" name="Google Shape;685;p38">
            <a:hlinkClick/>
          </p:cNvPr>
          <p:cNvSpPr txBox="1"/>
          <p:nvPr>
            <p:ph idx="3" type="title"/>
          </p:nvPr>
        </p:nvSpPr>
        <p:spPr>
          <a:xfrm>
            <a:off x="2973400" y="1536299"/>
            <a:ext cx="840000" cy="91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hlink"/>
                </a:solidFill>
                <a:uFill>
                  <a:noFill/>
                </a:uFill>
                <a:hlinkClick/>
              </a:rPr>
              <a:t>01</a:t>
            </a:r>
            <a:endParaRPr/>
          </a:p>
        </p:txBody>
      </p:sp>
      <p:sp>
        <p:nvSpPr>
          <p:cNvPr id="686" name="Google Shape;686;p38">
            <a:hlinkClick/>
          </p:cNvPr>
          <p:cNvSpPr txBox="1"/>
          <p:nvPr>
            <p:ph idx="4" type="title"/>
          </p:nvPr>
        </p:nvSpPr>
        <p:spPr>
          <a:xfrm>
            <a:off x="747225" y="3070375"/>
            <a:ext cx="2179200" cy="1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How does online learning affect students?</a:t>
            </a:r>
            <a:endParaRPr/>
          </a:p>
        </p:txBody>
      </p:sp>
      <p:sp>
        <p:nvSpPr>
          <p:cNvPr id="687" name="Google Shape;687;p38">
            <a:hlinkClick/>
          </p:cNvPr>
          <p:cNvSpPr txBox="1"/>
          <p:nvPr>
            <p:ph idx="6" type="title"/>
          </p:nvPr>
        </p:nvSpPr>
        <p:spPr>
          <a:xfrm>
            <a:off x="2973400" y="3211211"/>
            <a:ext cx="840000" cy="91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hlink"/>
                </a:solidFill>
                <a:uFill>
                  <a:noFill/>
                </a:uFill>
                <a:hlinkClick/>
              </a:rPr>
              <a:t>03</a:t>
            </a:r>
            <a:endParaRPr/>
          </a:p>
        </p:txBody>
      </p:sp>
      <p:sp>
        <p:nvSpPr>
          <p:cNvPr id="688" name="Google Shape;688;p38">
            <a:hlinkClick/>
          </p:cNvPr>
          <p:cNvSpPr txBox="1"/>
          <p:nvPr>
            <p:ph idx="7" type="title"/>
          </p:nvPr>
        </p:nvSpPr>
        <p:spPr>
          <a:xfrm flipH="1">
            <a:off x="6170600" y="1604713"/>
            <a:ext cx="2179200" cy="66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What is online learning</a:t>
            </a:r>
            <a:endParaRPr/>
          </a:p>
        </p:txBody>
      </p:sp>
      <p:sp>
        <p:nvSpPr>
          <p:cNvPr id="689" name="Google Shape;689;p38">
            <a:hlinkClick/>
          </p:cNvPr>
          <p:cNvSpPr txBox="1"/>
          <p:nvPr>
            <p:ph idx="9" type="title"/>
          </p:nvPr>
        </p:nvSpPr>
        <p:spPr>
          <a:xfrm flipH="1">
            <a:off x="5330600" y="1536299"/>
            <a:ext cx="840000" cy="91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hlink"/>
                </a:solidFill>
                <a:uFill>
                  <a:noFill/>
                </a:uFill>
                <a:hlinkClick/>
              </a:rPr>
              <a:t>02</a:t>
            </a:r>
            <a:endParaRPr/>
          </a:p>
        </p:txBody>
      </p:sp>
      <p:sp>
        <p:nvSpPr>
          <p:cNvPr id="690" name="Google Shape;690;p38">
            <a:hlinkClick/>
          </p:cNvPr>
          <p:cNvSpPr txBox="1"/>
          <p:nvPr>
            <p:ph idx="13" type="title"/>
          </p:nvPr>
        </p:nvSpPr>
        <p:spPr>
          <a:xfrm flipH="1">
            <a:off x="6170600" y="3070375"/>
            <a:ext cx="2179200" cy="95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How students can adapt to online learning?</a:t>
            </a:r>
            <a:endParaRPr/>
          </a:p>
        </p:txBody>
      </p:sp>
      <p:sp>
        <p:nvSpPr>
          <p:cNvPr id="691" name="Google Shape;691;p38">
            <a:hlinkClick/>
          </p:cNvPr>
          <p:cNvSpPr txBox="1"/>
          <p:nvPr>
            <p:ph idx="15" type="title"/>
          </p:nvPr>
        </p:nvSpPr>
        <p:spPr>
          <a:xfrm flipH="1">
            <a:off x="5330600" y="3211211"/>
            <a:ext cx="840000" cy="91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hlink"/>
                </a:solidFill>
                <a:uFill>
                  <a:noFill/>
                </a:uFill>
                <a:hlinkClick/>
              </a:rPr>
              <a:t>04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39"/>
          <p:cNvSpPr txBox="1"/>
          <p:nvPr>
            <p:ph type="title"/>
          </p:nvPr>
        </p:nvSpPr>
        <p:spPr>
          <a:xfrm>
            <a:off x="1326526" y="2814625"/>
            <a:ext cx="5153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— </a:t>
            </a:r>
            <a:r>
              <a:rPr lang="pt-BR"/>
              <a:t>Hogg &amp; Vaughan (2005)</a:t>
            </a:r>
            <a:endParaRPr>
              <a:solidFill>
                <a:schemeClr val="folHlink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697" name="Google Shape;697;p39"/>
          <p:cNvSpPr txBox="1"/>
          <p:nvPr>
            <p:ph idx="1" type="subTitle"/>
          </p:nvPr>
        </p:nvSpPr>
        <p:spPr>
          <a:xfrm>
            <a:off x="1326451" y="1756175"/>
            <a:ext cx="5153100" cy="10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“A</a:t>
            </a:r>
            <a:r>
              <a:rPr lang="pt-BR"/>
              <a:t> psychological tendency that is expressed by evaluating a particular entity with some degree of favor or disfavor</a:t>
            </a:r>
            <a:r>
              <a:rPr lang="pt-BR"/>
              <a:t>. ”</a:t>
            </a:r>
            <a:endParaRPr/>
          </a:p>
        </p:txBody>
      </p:sp>
      <p:grpSp>
        <p:nvGrpSpPr>
          <p:cNvPr id="698" name="Google Shape;698;p39"/>
          <p:cNvGrpSpPr/>
          <p:nvPr/>
        </p:nvGrpSpPr>
        <p:grpSpPr>
          <a:xfrm flipH="1">
            <a:off x="6547465" y="653902"/>
            <a:ext cx="1555484" cy="3950092"/>
            <a:chOff x="2075750" y="835200"/>
            <a:chExt cx="1590800" cy="4039775"/>
          </a:xfrm>
        </p:grpSpPr>
        <p:sp>
          <p:nvSpPr>
            <p:cNvPr id="699" name="Google Shape;699;p39"/>
            <p:cNvSpPr/>
            <p:nvPr/>
          </p:nvSpPr>
          <p:spPr>
            <a:xfrm>
              <a:off x="3093475" y="4519350"/>
              <a:ext cx="175800" cy="239550"/>
            </a:xfrm>
            <a:custGeom>
              <a:rect b="b" l="l" r="r" t="t"/>
              <a:pathLst>
                <a:path extrusionOk="0" h="9582" w="7032">
                  <a:moveTo>
                    <a:pt x="1" y="1"/>
                  </a:moveTo>
                  <a:lnTo>
                    <a:pt x="1" y="9581"/>
                  </a:lnTo>
                  <a:lnTo>
                    <a:pt x="7031" y="9581"/>
                  </a:lnTo>
                  <a:lnTo>
                    <a:pt x="703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39"/>
            <p:cNvSpPr/>
            <p:nvPr/>
          </p:nvSpPr>
          <p:spPr>
            <a:xfrm>
              <a:off x="3078775" y="4691675"/>
              <a:ext cx="517475" cy="150600"/>
            </a:xfrm>
            <a:custGeom>
              <a:rect b="b" l="l" r="r" t="t"/>
              <a:pathLst>
                <a:path extrusionOk="0" h="6024" w="20699">
                  <a:moveTo>
                    <a:pt x="7823" y="1"/>
                  </a:moveTo>
                  <a:cubicBezTo>
                    <a:pt x="7619" y="1"/>
                    <a:pt x="7412" y="59"/>
                    <a:pt x="7227" y="171"/>
                  </a:cubicBezTo>
                  <a:lnTo>
                    <a:pt x="4447" y="2002"/>
                  </a:lnTo>
                  <a:lnTo>
                    <a:pt x="1374" y="1054"/>
                  </a:lnTo>
                  <a:cubicBezTo>
                    <a:pt x="1278" y="1012"/>
                    <a:pt x="1176" y="994"/>
                    <a:pt x="1074" y="994"/>
                  </a:cubicBezTo>
                  <a:cubicBezTo>
                    <a:pt x="931" y="994"/>
                    <a:pt x="787" y="1029"/>
                    <a:pt x="654" y="1086"/>
                  </a:cubicBezTo>
                  <a:cubicBezTo>
                    <a:pt x="262" y="1250"/>
                    <a:pt x="0" y="1642"/>
                    <a:pt x="0" y="2100"/>
                  </a:cubicBezTo>
                  <a:lnTo>
                    <a:pt x="0" y="6024"/>
                  </a:lnTo>
                  <a:lnTo>
                    <a:pt x="20698" y="6024"/>
                  </a:lnTo>
                  <a:cubicBezTo>
                    <a:pt x="20698" y="6024"/>
                    <a:pt x="20672" y="3274"/>
                    <a:pt x="17039" y="3274"/>
                  </a:cubicBezTo>
                  <a:cubicBezTo>
                    <a:pt x="16593" y="3274"/>
                    <a:pt x="16093" y="3315"/>
                    <a:pt x="15532" y="3408"/>
                  </a:cubicBezTo>
                  <a:lnTo>
                    <a:pt x="8273" y="105"/>
                  </a:lnTo>
                  <a:cubicBezTo>
                    <a:pt x="8132" y="35"/>
                    <a:pt x="7978" y="1"/>
                    <a:pt x="78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39"/>
            <p:cNvSpPr/>
            <p:nvPr/>
          </p:nvSpPr>
          <p:spPr>
            <a:xfrm>
              <a:off x="3077950" y="4841450"/>
              <a:ext cx="128375" cy="33525"/>
            </a:xfrm>
            <a:custGeom>
              <a:rect b="b" l="l" r="r" t="t"/>
              <a:pathLst>
                <a:path extrusionOk="0" h="1341" w="5135">
                  <a:moveTo>
                    <a:pt x="1" y="0"/>
                  </a:moveTo>
                  <a:lnTo>
                    <a:pt x="1" y="1341"/>
                  </a:lnTo>
                  <a:lnTo>
                    <a:pt x="5134" y="1341"/>
                  </a:lnTo>
                  <a:lnTo>
                    <a:pt x="5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39"/>
            <p:cNvSpPr/>
            <p:nvPr/>
          </p:nvSpPr>
          <p:spPr>
            <a:xfrm>
              <a:off x="3206300" y="4842250"/>
              <a:ext cx="389950" cy="32725"/>
            </a:xfrm>
            <a:custGeom>
              <a:rect b="b" l="l" r="r" t="t"/>
              <a:pathLst>
                <a:path extrusionOk="0" h="1309" w="15598">
                  <a:moveTo>
                    <a:pt x="0" y="1"/>
                  </a:moveTo>
                  <a:lnTo>
                    <a:pt x="2714" y="1309"/>
                  </a:lnTo>
                  <a:lnTo>
                    <a:pt x="15597" y="1309"/>
                  </a:lnTo>
                  <a:lnTo>
                    <a:pt x="1559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39"/>
            <p:cNvSpPr/>
            <p:nvPr/>
          </p:nvSpPr>
          <p:spPr>
            <a:xfrm>
              <a:off x="2568675" y="4519350"/>
              <a:ext cx="206025" cy="239550"/>
            </a:xfrm>
            <a:custGeom>
              <a:rect b="b" l="l" r="r" t="t"/>
              <a:pathLst>
                <a:path extrusionOk="0" h="9582" w="8241">
                  <a:moveTo>
                    <a:pt x="1211" y="1"/>
                  </a:moveTo>
                  <a:lnTo>
                    <a:pt x="1" y="9581"/>
                  </a:lnTo>
                  <a:lnTo>
                    <a:pt x="6998" y="9581"/>
                  </a:lnTo>
                  <a:lnTo>
                    <a:pt x="824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39"/>
            <p:cNvSpPr/>
            <p:nvPr/>
          </p:nvSpPr>
          <p:spPr>
            <a:xfrm>
              <a:off x="2553150" y="4691275"/>
              <a:ext cx="517475" cy="151000"/>
            </a:xfrm>
            <a:custGeom>
              <a:rect b="b" l="l" r="r" t="t"/>
              <a:pathLst>
                <a:path extrusionOk="0" h="6040" w="20699">
                  <a:moveTo>
                    <a:pt x="7834" y="0"/>
                  </a:moveTo>
                  <a:cubicBezTo>
                    <a:pt x="7626" y="0"/>
                    <a:pt x="7427" y="56"/>
                    <a:pt x="7259" y="187"/>
                  </a:cubicBezTo>
                  <a:lnTo>
                    <a:pt x="4480" y="2018"/>
                  </a:lnTo>
                  <a:lnTo>
                    <a:pt x="1406" y="1070"/>
                  </a:lnTo>
                  <a:cubicBezTo>
                    <a:pt x="1311" y="1028"/>
                    <a:pt x="1209" y="1010"/>
                    <a:pt x="1106" y="1010"/>
                  </a:cubicBezTo>
                  <a:cubicBezTo>
                    <a:pt x="964" y="1010"/>
                    <a:pt x="820" y="1045"/>
                    <a:pt x="687" y="1102"/>
                  </a:cubicBezTo>
                  <a:cubicBezTo>
                    <a:pt x="262" y="1266"/>
                    <a:pt x="0" y="1658"/>
                    <a:pt x="0" y="2083"/>
                  </a:cubicBezTo>
                  <a:lnTo>
                    <a:pt x="0" y="6040"/>
                  </a:lnTo>
                  <a:lnTo>
                    <a:pt x="20698" y="6040"/>
                  </a:lnTo>
                  <a:cubicBezTo>
                    <a:pt x="20698" y="6040"/>
                    <a:pt x="20672" y="3266"/>
                    <a:pt x="17016" y="3266"/>
                  </a:cubicBezTo>
                  <a:cubicBezTo>
                    <a:pt x="16585" y="3266"/>
                    <a:pt x="16103" y="3305"/>
                    <a:pt x="15565" y="3391"/>
                  </a:cubicBezTo>
                  <a:lnTo>
                    <a:pt x="8306" y="89"/>
                  </a:lnTo>
                  <a:cubicBezTo>
                    <a:pt x="8151" y="32"/>
                    <a:pt x="7990" y="0"/>
                    <a:pt x="78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39"/>
            <p:cNvSpPr/>
            <p:nvPr/>
          </p:nvSpPr>
          <p:spPr>
            <a:xfrm>
              <a:off x="2553150" y="4841450"/>
              <a:ext cx="128375" cy="33525"/>
            </a:xfrm>
            <a:custGeom>
              <a:rect b="b" l="l" r="r" t="t"/>
              <a:pathLst>
                <a:path extrusionOk="0" h="1341" w="5135">
                  <a:moveTo>
                    <a:pt x="0" y="0"/>
                  </a:moveTo>
                  <a:lnTo>
                    <a:pt x="0" y="1341"/>
                  </a:lnTo>
                  <a:lnTo>
                    <a:pt x="5134" y="1341"/>
                  </a:lnTo>
                  <a:lnTo>
                    <a:pt x="51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39"/>
            <p:cNvSpPr/>
            <p:nvPr/>
          </p:nvSpPr>
          <p:spPr>
            <a:xfrm>
              <a:off x="2681500" y="4842250"/>
              <a:ext cx="389125" cy="32725"/>
            </a:xfrm>
            <a:custGeom>
              <a:rect b="b" l="l" r="r" t="t"/>
              <a:pathLst>
                <a:path extrusionOk="0" h="1309" w="15565">
                  <a:moveTo>
                    <a:pt x="0" y="1"/>
                  </a:moveTo>
                  <a:lnTo>
                    <a:pt x="2681" y="1309"/>
                  </a:lnTo>
                  <a:lnTo>
                    <a:pt x="15564" y="1309"/>
                  </a:lnTo>
                  <a:lnTo>
                    <a:pt x="1556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39"/>
            <p:cNvSpPr/>
            <p:nvPr/>
          </p:nvSpPr>
          <p:spPr>
            <a:xfrm>
              <a:off x="2532700" y="2293425"/>
              <a:ext cx="783975" cy="2326500"/>
            </a:xfrm>
            <a:custGeom>
              <a:rect b="b" l="l" r="r" t="t"/>
              <a:pathLst>
                <a:path extrusionOk="0" h="93060" w="31359">
                  <a:moveTo>
                    <a:pt x="29691" y="1"/>
                  </a:moveTo>
                  <a:lnTo>
                    <a:pt x="16841" y="1211"/>
                  </a:lnTo>
                  <a:lnTo>
                    <a:pt x="6508" y="2486"/>
                  </a:lnTo>
                  <a:lnTo>
                    <a:pt x="1" y="92798"/>
                  </a:lnTo>
                  <a:lnTo>
                    <a:pt x="11053" y="93060"/>
                  </a:lnTo>
                  <a:lnTo>
                    <a:pt x="19064" y="22759"/>
                  </a:lnTo>
                  <a:lnTo>
                    <a:pt x="20274" y="93060"/>
                  </a:lnTo>
                  <a:lnTo>
                    <a:pt x="31162" y="93060"/>
                  </a:lnTo>
                  <a:lnTo>
                    <a:pt x="31359" y="25800"/>
                  </a:lnTo>
                  <a:cubicBezTo>
                    <a:pt x="31326" y="21549"/>
                    <a:pt x="30901" y="16840"/>
                    <a:pt x="30803" y="14192"/>
                  </a:cubicBezTo>
                  <a:cubicBezTo>
                    <a:pt x="30378" y="1341"/>
                    <a:pt x="29691" y="1"/>
                    <a:pt x="296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39"/>
            <p:cNvSpPr/>
            <p:nvPr/>
          </p:nvSpPr>
          <p:spPr>
            <a:xfrm>
              <a:off x="3008475" y="2804350"/>
              <a:ext cx="137350" cy="58875"/>
            </a:xfrm>
            <a:custGeom>
              <a:rect b="b" l="l" r="r" t="t"/>
              <a:pathLst>
                <a:path extrusionOk="0" fill="none" h="2355" w="5494">
                  <a:moveTo>
                    <a:pt x="0" y="2354"/>
                  </a:moveTo>
                  <a:lnTo>
                    <a:pt x="5494" y="0"/>
                  </a:lnTo>
                </a:path>
              </a:pathLst>
            </a:custGeom>
            <a:noFill/>
            <a:ln cap="rnd" cmpd="sng" w="49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39"/>
            <p:cNvSpPr/>
            <p:nvPr/>
          </p:nvSpPr>
          <p:spPr>
            <a:xfrm>
              <a:off x="3247175" y="2293725"/>
              <a:ext cx="359700" cy="673325"/>
            </a:xfrm>
            <a:custGeom>
              <a:rect b="b" l="l" r="r" t="t"/>
              <a:pathLst>
                <a:path extrusionOk="0" h="26933" w="14388">
                  <a:moveTo>
                    <a:pt x="4011" y="0"/>
                  </a:moveTo>
                  <a:cubicBezTo>
                    <a:pt x="3390" y="0"/>
                    <a:pt x="2799" y="95"/>
                    <a:pt x="2355" y="283"/>
                  </a:cubicBezTo>
                  <a:cubicBezTo>
                    <a:pt x="981" y="839"/>
                    <a:pt x="0" y="2735"/>
                    <a:pt x="556" y="4141"/>
                  </a:cubicBezTo>
                  <a:lnTo>
                    <a:pt x="11052" y="26932"/>
                  </a:lnTo>
                  <a:lnTo>
                    <a:pt x="14387" y="26703"/>
                  </a:lnTo>
                  <a:cubicBezTo>
                    <a:pt x="10333" y="11139"/>
                    <a:pt x="10333" y="11172"/>
                    <a:pt x="7390" y="1558"/>
                  </a:cubicBezTo>
                  <a:cubicBezTo>
                    <a:pt x="7048" y="508"/>
                    <a:pt x="5447" y="0"/>
                    <a:pt x="4011" y="0"/>
                  </a:cubicBezTo>
                  <a:close/>
                </a:path>
              </a:pathLst>
            </a:custGeom>
            <a:solidFill>
              <a:srgbClr val="FBB08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0" name="Google Shape;710;p39"/>
            <p:cNvSpPr/>
            <p:nvPr/>
          </p:nvSpPr>
          <p:spPr>
            <a:xfrm>
              <a:off x="3494050" y="2889350"/>
              <a:ext cx="172500" cy="394125"/>
            </a:xfrm>
            <a:custGeom>
              <a:rect b="b" l="l" r="r" t="t"/>
              <a:pathLst>
                <a:path extrusionOk="0" h="15765" w="6900">
                  <a:moveTo>
                    <a:pt x="3433" y="1"/>
                  </a:moveTo>
                  <a:lnTo>
                    <a:pt x="883" y="1080"/>
                  </a:lnTo>
                  <a:cubicBezTo>
                    <a:pt x="883" y="1080"/>
                    <a:pt x="0" y="4153"/>
                    <a:pt x="1472" y="6998"/>
                  </a:cubicBezTo>
                  <a:lnTo>
                    <a:pt x="1177" y="10072"/>
                  </a:lnTo>
                  <a:cubicBezTo>
                    <a:pt x="1112" y="10562"/>
                    <a:pt x="1439" y="10987"/>
                    <a:pt x="1929" y="11085"/>
                  </a:cubicBezTo>
                  <a:cubicBezTo>
                    <a:pt x="1992" y="11098"/>
                    <a:pt x="2056" y="11104"/>
                    <a:pt x="2119" y="11104"/>
                  </a:cubicBezTo>
                  <a:cubicBezTo>
                    <a:pt x="2548" y="11104"/>
                    <a:pt x="2960" y="10822"/>
                    <a:pt x="3074" y="10366"/>
                  </a:cubicBezTo>
                  <a:lnTo>
                    <a:pt x="3564" y="8568"/>
                  </a:lnTo>
                  <a:lnTo>
                    <a:pt x="3760" y="9189"/>
                  </a:lnTo>
                  <a:cubicBezTo>
                    <a:pt x="4022" y="10170"/>
                    <a:pt x="3957" y="11249"/>
                    <a:pt x="3564" y="12197"/>
                  </a:cubicBezTo>
                  <a:lnTo>
                    <a:pt x="2420" y="14944"/>
                  </a:lnTo>
                  <a:cubicBezTo>
                    <a:pt x="2289" y="15238"/>
                    <a:pt x="1929" y="15205"/>
                    <a:pt x="2126" y="15434"/>
                  </a:cubicBezTo>
                  <a:cubicBezTo>
                    <a:pt x="2318" y="15657"/>
                    <a:pt x="2585" y="15765"/>
                    <a:pt x="2849" y="15765"/>
                  </a:cubicBezTo>
                  <a:cubicBezTo>
                    <a:pt x="3168" y="15765"/>
                    <a:pt x="3484" y="15607"/>
                    <a:pt x="3662" y="15303"/>
                  </a:cubicBezTo>
                  <a:lnTo>
                    <a:pt x="6017" y="12295"/>
                  </a:lnTo>
                  <a:cubicBezTo>
                    <a:pt x="6769" y="10955"/>
                    <a:pt x="6899" y="9418"/>
                    <a:pt x="6409" y="7979"/>
                  </a:cubicBezTo>
                  <a:lnTo>
                    <a:pt x="343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1" name="Google Shape;711;p39"/>
            <p:cNvSpPr/>
            <p:nvPr/>
          </p:nvSpPr>
          <p:spPr>
            <a:xfrm>
              <a:off x="3208750" y="1608400"/>
              <a:ext cx="405475" cy="1308775"/>
            </a:xfrm>
            <a:custGeom>
              <a:rect b="b" l="l" r="r" t="t"/>
              <a:pathLst>
                <a:path extrusionOk="0" h="52351" w="16219">
                  <a:moveTo>
                    <a:pt x="589" y="1"/>
                  </a:moveTo>
                  <a:lnTo>
                    <a:pt x="0" y="18933"/>
                  </a:lnTo>
                  <a:lnTo>
                    <a:pt x="2126" y="17788"/>
                  </a:lnTo>
                  <a:lnTo>
                    <a:pt x="3630" y="37538"/>
                  </a:lnTo>
                  <a:lnTo>
                    <a:pt x="9973" y="52350"/>
                  </a:lnTo>
                  <a:lnTo>
                    <a:pt x="16219" y="49735"/>
                  </a:lnTo>
                  <a:lnTo>
                    <a:pt x="9745" y="28612"/>
                  </a:lnTo>
                  <a:lnTo>
                    <a:pt x="8829" y="14094"/>
                  </a:lnTo>
                  <a:cubicBezTo>
                    <a:pt x="7554" y="2976"/>
                    <a:pt x="589" y="1"/>
                    <a:pt x="5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2" name="Google Shape;712;p39"/>
            <p:cNvSpPr/>
            <p:nvPr/>
          </p:nvSpPr>
          <p:spPr>
            <a:xfrm>
              <a:off x="2629175" y="1538925"/>
              <a:ext cx="698950" cy="983425"/>
            </a:xfrm>
            <a:custGeom>
              <a:rect b="b" l="l" r="r" t="t"/>
              <a:pathLst>
                <a:path extrusionOk="0" h="39337" w="27958">
                  <a:moveTo>
                    <a:pt x="14290" y="0"/>
                  </a:moveTo>
                  <a:lnTo>
                    <a:pt x="12851" y="131"/>
                  </a:lnTo>
                  <a:cubicBezTo>
                    <a:pt x="9875" y="360"/>
                    <a:pt x="6998" y="1014"/>
                    <a:pt x="4218" y="2093"/>
                  </a:cubicBezTo>
                  <a:cubicBezTo>
                    <a:pt x="3466" y="2387"/>
                    <a:pt x="2714" y="2714"/>
                    <a:pt x="1962" y="3107"/>
                  </a:cubicBezTo>
                  <a:cubicBezTo>
                    <a:pt x="0" y="4120"/>
                    <a:pt x="589" y="6376"/>
                    <a:pt x="851" y="8633"/>
                  </a:cubicBezTo>
                  <a:lnTo>
                    <a:pt x="1995" y="39336"/>
                  </a:lnTo>
                  <a:lnTo>
                    <a:pt x="26028" y="38780"/>
                  </a:lnTo>
                  <a:cubicBezTo>
                    <a:pt x="27107" y="38748"/>
                    <a:pt x="27957" y="37799"/>
                    <a:pt x="27892" y="36720"/>
                  </a:cubicBezTo>
                  <a:lnTo>
                    <a:pt x="26944" y="12099"/>
                  </a:lnTo>
                  <a:cubicBezTo>
                    <a:pt x="26846" y="7750"/>
                    <a:pt x="26094" y="3564"/>
                    <a:pt x="23216" y="2518"/>
                  </a:cubicBezTo>
                  <a:cubicBezTo>
                    <a:pt x="19979" y="1374"/>
                    <a:pt x="15990" y="98"/>
                    <a:pt x="142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3" name="Google Shape;713;p39"/>
            <p:cNvSpPr/>
            <p:nvPr/>
          </p:nvSpPr>
          <p:spPr>
            <a:xfrm>
              <a:off x="2818000" y="1538925"/>
              <a:ext cx="354800" cy="353150"/>
            </a:xfrm>
            <a:custGeom>
              <a:rect b="b" l="l" r="r" t="t"/>
              <a:pathLst>
                <a:path extrusionOk="0" h="14126" w="14192">
                  <a:moveTo>
                    <a:pt x="6704" y="0"/>
                  </a:moveTo>
                  <a:cubicBezTo>
                    <a:pt x="6704" y="0"/>
                    <a:pt x="2747" y="164"/>
                    <a:pt x="1" y="1014"/>
                  </a:cubicBezTo>
                  <a:lnTo>
                    <a:pt x="9974" y="14126"/>
                  </a:lnTo>
                  <a:lnTo>
                    <a:pt x="14192" y="2028"/>
                  </a:lnTo>
                  <a:cubicBezTo>
                    <a:pt x="14192" y="2028"/>
                    <a:pt x="9647" y="229"/>
                    <a:pt x="670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39"/>
            <p:cNvSpPr/>
            <p:nvPr/>
          </p:nvSpPr>
          <p:spPr>
            <a:xfrm>
              <a:off x="2983125" y="1596150"/>
              <a:ext cx="107925" cy="106275"/>
            </a:xfrm>
            <a:custGeom>
              <a:rect b="b" l="l" r="r" t="t"/>
              <a:pathLst>
                <a:path extrusionOk="0" h="4251" w="4317">
                  <a:moveTo>
                    <a:pt x="2028" y="0"/>
                  </a:moveTo>
                  <a:lnTo>
                    <a:pt x="1" y="2518"/>
                  </a:lnTo>
                  <a:lnTo>
                    <a:pt x="2388" y="4251"/>
                  </a:lnTo>
                  <a:lnTo>
                    <a:pt x="4317" y="2224"/>
                  </a:lnTo>
                  <a:lnTo>
                    <a:pt x="202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" name="Google Shape;715;p39"/>
            <p:cNvSpPr/>
            <p:nvPr/>
          </p:nvSpPr>
          <p:spPr>
            <a:xfrm>
              <a:off x="3000300" y="1675425"/>
              <a:ext cx="90750" cy="216650"/>
            </a:xfrm>
            <a:custGeom>
              <a:rect b="b" l="l" r="r" t="t"/>
              <a:pathLst>
                <a:path extrusionOk="0" h="8666" w="3630">
                  <a:moveTo>
                    <a:pt x="1210" y="1"/>
                  </a:moveTo>
                  <a:lnTo>
                    <a:pt x="0" y="5167"/>
                  </a:lnTo>
                  <a:lnTo>
                    <a:pt x="2682" y="8666"/>
                  </a:lnTo>
                  <a:lnTo>
                    <a:pt x="3630" y="598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6" name="Google Shape;716;p39"/>
            <p:cNvSpPr/>
            <p:nvPr/>
          </p:nvSpPr>
          <p:spPr>
            <a:xfrm>
              <a:off x="2886675" y="1649275"/>
              <a:ext cx="94850" cy="34350"/>
            </a:xfrm>
            <a:custGeom>
              <a:rect b="b" l="l" r="r" t="t"/>
              <a:pathLst>
                <a:path extrusionOk="0" fill="none" h="1374" w="3794">
                  <a:moveTo>
                    <a:pt x="3793" y="524"/>
                  </a:moveTo>
                  <a:lnTo>
                    <a:pt x="3237" y="1374"/>
                  </a:lnTo>
                  <a:lnTo>
                    <a:pt x="0" y="1"/>
                  </a:lnTo>
                </a:path>
              </a:pathLst>
            </a:custGeom>
            <a:noFill/>
            <a:ln cap="rnd" cmpd="sng" w="73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7" name="Google Shape;717;p39"/>
            <p:cNvSpPr/>
            <p:nvPr/>
          </p:nvSpPr>
          <p:spPr>
            <a:xfrm>
              <a:off x="3091025" y="1637025"/>
              <a:ext cx="60525" cy="32725"/>
            </a:xfrm>
            <a:custGeom>
              <a:rect b="b" l="l" r="r" t="t"/>
              <a:pathLst>
                <a:path extrusionOk="0" fill="none" h="1309" w="2421">
                  <a:moveTo>
                    <a:pt x="1" y="589"/>
                  </a:moveTo>
                  <a:lnTo>
                    <a:pt x="720" y="1308"/>
                  </a:lnTo>
                  <a:lnTo>
                    <a:pt x="2421" y="0"/>
                  </a:lnTo>
                </a:path>
              </a:pathLst>
            </a:custGeom>
            <a:noFill/>
            <a:ln cap="rnd" cmpd="sng" w="73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8" name="Google Shape;718;p39"/>
            <p:cNvSpPr/>
            <p:nvPr/>
          </p:nvSpPr>
          <p:spPr>
            <a:xfrm>
              <a:off x="2119900" y="1605125"/>
              <a:ext cx="658075" cy="725125"/>
            </a:xfrm>
            <a:custGeom>
              <a:rect b="b" l="l" r="r" t="t"/>
              <a:pathLst>
                <a:path extrusionOk="0" h="29005" w="26323">
                  <a:moveTo>
                    <a:pt x="23249" y="1"/>
                  </a:moveTo>
                  <a:cubicBezTo>
                    <a:pt x="23249" y="1"/>
                    <a:pt x="15826" y="1178"/>
                    <a:pt x="0" y="22628"/>
                  </a:cubicBezTo>
                  <a:lnTo>
                    <a:pt x="8142" y="29004"/>
                  </a:lnTo>
                  <a:lnTo>
                    <a:pt x="21189" y="13865"/>
                  </a:lnTo>
                  <a:cubicBezTo>
                    <a:pt x="26322" y="7195"/>
                    <a:pt x="23249" y="1"/>
                    <a:pt x="232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9" name="Google Shape;719;p39"/>
            <p:cNvSpPr/>
            <p:nvPr/>
          </p:nvSpPr>
          <p:spPr>
            <a:xfrm>
              <a:off x="2558875" y="1784975"/>
              <a:ext cx="463525" cy="267325"/>
            </a:xfrm>
            <a:custGeom>
              <a:rect b="b" l="l" r="r" t="t"/>
              <a:pathLst>
                <a:path extrusionOk="0" h="10693" w="18541">
                  <a:moveTo>
                    <a:pt x="916" y="0"/>
                  </a:moveTo>
                  <a:lnTo>
                    <a:pt x="0" y="4284"/>
                  </a:lnTo>
                  <a:lnTo>
                    <a:pt x="17069" y="10693"/>
                  </a:lnTo>
                  <a:lnTo>
                    <a:pt x="18540" y="6409"/>
                  </a:lnTo>
                  <a:lnTo>
                    <a:pt x="91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0" name="Google Shape;720;p39"/>
            <p:cNvSpPr/>
            <p:nvPr/>
          </p:nvSpPr>
          <p:spPr>
            <a:xfrm>
              <a:off x="2569500" y="1806225"/>
              <a:ext cx="430825" cy="199475"/>
            </a:xfrm>
            <a:custGeom>
              <a:rect b="b" l="l" r="r" t="t"/>
              <a:pathLst>
                <a:path extrusionOk="0" h="7979" w="17233">
                  <a:moveTo>
                    <a:pt x="622" y="1"/>
                  </a:moveTo>
                  <a:lnTo>
                    <a:pt x="0" y="2126"/>
                  </a:lnTo>
                  <a:lnTo>
                    <a:pt x="16578" y="7979"/>
                  </a:lnTo>
                  <a:lnTo>
                    <a:pt x="17232" y="5886"/>
                  </a:lnTo>
                  <a:lnTo>
                    <a:pt x="62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1" name="Google Shape;721;p39"/>
            <p:cNvSpPr/>
            <p:nvPr/>
          </p:nvSpPr>
          <p:spPr>
            <a:xfrm>
              <a:off x="2374125" y="1834850"/>
              <a:ext cx="660525" cy="765975"/>
            </a:xfrm>
            <a:custGeom>
              <a:rect b="b" l="l" r="r" t="t"/>
              <a:pathLst>
                <a:path extrusionOk="0" h="30639" w="26421">
                  <a:moveTo>
                    <a:pt x="8567" y="0"/>
                  </a:moveTo>
                  <a:lnTo>
                    <a:pt x="1" y="24556"/>
                  </a:lnTo>
                  <a:lnTo>
                    <a:pt x="17625" y="30638"/>
                  </a:lnTo>
                  <a:lnTo>
                    <a:pt x="26421" y="6344"/>
                  </a:lnTo>
                  <a:lnTo>
                    <a:pt x="856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2" name="Google Shape;722;p39"/>
            <p:cNvSpPr/>
            <p:nvPr/>
          </p:nvSpPr>
          <p:spPr>
            <a:xfrm>
              <a:off x="2366775" y="1784975"/>
              <a:ext cx="221550" cy="663800"/>
            </a:xfrm>
            <a:custGeom>
              <a:rect b="b" l="l" r="r" t="t"/>
              <a:pathLst>
                <a:path extrusionOk="0" h="26552" w="8862">
                  <a:moveTo>
                    <a:pt x="8600" y="0"/>
                  </a:moveTo>
                  <a:lnTo>
                    <a:pt x="0" y="24459"/>
                  </a:lnTo>
                  <a:lnTo>
                    <a:pt x="295" y="26551"/>
                  </a:lnTo>
                  <a:lnTo>
                    <a:pt x="8861" y="1995"/>
                  </a:lnTo>
                  <a:lnTo>
                    <a:pt x="8600" y="0"/>
                  </a:lnTo>
                  <a:close/>
                </a:path>
              </a:pathLst>
            </a:custGeom>
            <a:solidFill>
              <a:schemeClr val="lt2"/>
            </a:solidFill>
            <a:ln cap="flat" cmpd="sng" w="952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3" name="Google Shape;723;p39"/>
            <p:cNvSpPr/>
            <p:nvPr/>
          </p:nvSpPr>
          <p:spPr>
            <a:xfrm>
              <a:off x="2595650" y="1994250"/>
              <a:ext cx="304125" cy="172500"/>
            </a:xfrm>
            <a:custGeom>
              <a:rect b="b" l="l" r="r" t="t"/>
              <a:pathLst>
                <a:path extrusionOk="0" h="6900" w="12165">
                  <a:moveTo>
                    <a:pt x="982" y="0"/>
                  </a:moveTo>
                  <a:lnTo>
                    <a:pt x="1" y="2943"/>
                  </a:lnTo>
                  <a:lnTo>
                    <a:pt x="11151" y="6900"/>
                  </a:lnTo>
                  <a:lnTo>
                    <a:pt x="12165" y="3957"/>
                  </a:lnTo>
                  <a:lnTo>
                    <a:pt x="9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4" name="Google Shape;724;p39"/>
            <p:cNvSpPr/>
            <p:nvPr/>
          </p:nvSpPr>
          <p:spPr>
            <a:xfrm>
              <a:off x="2412550" y="2219050"/>
              <a:ext cx="347450" cy="238725"/>
            </a:xfrm>
            <a:custGeom>
              <a:rect b="b" l="l" r="r" t="t"/>
              <a:pathLst>
                <a:path extrusionOk="0" h="9549" w="13898">
                  <a:moveTo>
                    <a:pt x="949" y="0"/>
                  </a:moveTo>
                  <a:lnTo>
                    <a:pt x="0" y="7096"/>
                  </a:lnTo>
                  <a:lnTo>
                    <a:pt x="13276" y="9548"/>
                  </a:lnTo>
                  <a:lnTo>
                    <a:pt x="13897" y="4709"/>
                  </a:lnTo>
                  <a:lnTo>
                    <a:pt x="94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5" name="Google Shape;725;p39"/>
            <p:cNvSpPr/>
            <p:nvPr/>
          </p:nvSpPr>
          <p:spPr>
            <a:xfrm>
              <a:off x="2743625" y="2307575"/>
              <a:ext cx="228825" cy="207150"/>
            </a:xfrm>
            <a:custGeom>
              <a:rect b="b" l="l" r="r" t="t"/>
              <a:pathLst>
                <a:path extrusionOk="0" h="8286" w="9153">
                  <a:moveTo>
                    <a:pt x="6565" y="1"/>
                  </a:moveTo>
                  <a:cubicBezTo>
                    <a:pt x="4087" y="1"/>
                    <a:pt x="654" y="1168"/>
                    <a:pt x="654" y="1168"/>
                  </a:cubicBezTo>
                  <a:lnTo>
                    <a:pt x="0" y="6007"/>
                  </a:lnTo>
                  <a:cubicBezTo>
                    <a:pt x="2387" y="7646"/>
                    <a:pt x="4155" y="8285"/>
                    <a:pt x="5462" y="8285"/>
                  </a:cubicBezTo>
                  <a:cubicBezTo>
                    <a:pt x="8954" y="8285"/>
                    <a:pt x="9153" y="3722"/>
                    <a:pt x="9058" y="1462"/>
                  </a:cubicBezTo>
                  <a:cubicBezTo>
                    <a:pt x="9011" y="357"/>
                    <a:pt x="7934" y="1"/>
                    <a:pt x="65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39"/>
            <p:cNvSpPr/>
            <p:nvPr/>
          </p:nvSpPr>
          <p:spPr>
            <a:xfrm>
              <a:off x="2754250" y="2248375"/>
              <a:ext cx="157775" cy="98225"/>
            </a:xfrm>
            <a:custGeom>
              <a:rect b="b" l="l" r="r" t="t"/>
              <a:pathLst>
                <a:path extrusionOk="0" h="3929" w="6311">
                  <a:moveTo>
                    <a:pt x="5291" y="0"/>
                  </a:moveTo>
                  <a:cubicBezTo>
                    <a:pt x="5171" y="0"/>
                    <a:pt x="5050" y="23"/>
                    <a:pt x="4938" y="70"/>
                  </a:cubicBezTo>
                  <a:lnTo>
                    <a:pt x="3237" y="724"/>
                  </a:lnTo>
                  <a:cubicBezTo>
                    <a:pt x="2322" y="1083"/>
                    <a:pt x="1537" y="1705"/>
                    <a:pt x="981" y="2522"/>
                  </a:cubicBezTo>
                  <a:lnTo>
                    <a:pt x="0" y="3928"/>
                  </a:lnTo>
                  <a:lnTo>
                    <a:pt x="3630" y="3667"/>
                  </a:lnTo>
                  <a:lnTo>
                    <a:pt x="5919" y="1639"/>
                  </a:lnTo>
                  <a:cubicBezTo>
                    <a:pt x="6246" y="1312"/>
                    <a:pt x="6311" y="789"/>
                    <a:pt x="6049" y="397"/>
                  </a:cubicBezTo>
                  <a:cubicBezTo>
                    <a:pt x="5886" y="140"/>
                    <a:pt x="5590" y="0"/>
                    <a:pt x="5291" y="0"/>
                  </a:cubicBezTo>
                  <a:close/>
                </a:path>
              </a:pathLst>
            </a:custGeom>
            <a:solidFill>
              <a:srgbClr val="FBB08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39"/>
            <p:cNvSpPr/>
            <p:nvPr/>
          </p:nvSpPr>
          <p:spPr>
            <a:xfrm>
              <a:off x="2075750" y="2123425"/>
              <a:ext cx="617200" cy="361325"/>
            </a:xfrm>
            <a:custGeom>
              <a:rect b="b" l="l" r="r" t="t"/>
              <a:pathLst>
                <a:path extrusionOk="0" h="14453" w="24688">
                  <a:moveTo>
                    <a:pt x="5806" y="0"/>
                  </a:moveTo>
                  <a:cubicBezTo>
                    <a:pt x="3934" y="0"/>
                    <a:pt x="2143" y="1065"/>
                    <a:pt x="1309" y="2877"/>
                  </a:cubicBezTo>
                  <a:cubicBezTo>
                    <a:pt x="1" y="5624"/>
                    <a:pt x="1439" y="8893"/>
                    <a:pt x="4382" y="9776"/>
                  </a:cubicBezTo>
                  <a:lnTo>
                    <a:pt x="23118" y="14452"/>
                  </a:lnTo>
                  <a:lnTo>
                    <a:pt x="24688" y="5918"/>
                  </a:lnTo>
                  <a:lnTo>
                    <a:pt x="7881" y="457"/>
                  </a:lnTo>
                  <a:cubicBezTo>
                    <a:pt x="7208" y="147"/>
                    <a:pt x="6501" y="0"/>
                    <a:pt x="580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39"/>
            <p:cNvSpPr/>
            <p:nvPr/>
          </p:nvSpPr>
          <p:spPr>
            <a:xfrm>
              <a:off x="2323450" y="2151200"/>
              <a:ext cx="114450" cy="36800"/>
            </a:xfrm>
            <a:custGeom>
              <a:rect b="b" l="l" r="r" t="t"/>
              <a:pathLst>
                <a:path extrusionOk="0" fill="none" h="1472" w="4578">
                  <a:moveTo>
                    <a:pt x="4578" y="1472"/>
                  </a:moveTo>
                  <a:lnTo>
                    <a:pt x="0" y="0"/>
                  </a:lnTo>
                </a:path>
              </a:pathLst>
            </a:custGeom>
            <a:noFill/>
            <a:ln cap="rnd" cmpd="sng" w="735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p39"/>
            <p:cNvSpPr/>
            <p:nvPr/>
          </p:nvSpPr>
          <p:spPr>
            <a:xfrm>
              <a:off x="3010925" y="856850"/>
              <a:ext cx="272350" cy="199200"/>
            </a:xfrm>
            <a:custGeom>
              <a:rect b="b" l="l" r="r" t="t"/>
              <a:pathLst>
                <a:path extrusionOk="0" h="7968" w="10894">
                  <a:moveTo>
                    <a:pt x="4597" y="1"/>
                  </a:moveTo>
                  <a:cubicBezTo>
                    <a:pt x="2216" y="1"/>
                    <a:pt x="0" y="994"/>
                    <a:pt x="0" y="994"/>
                  </a:cubicBezTo>
                  <a:cubicBezTo>
                    <a:pt x="0" y="994"/>
                    <a:pt x="2813" y="7730"/>
                    <a:pt x="4905" y="7959"/>
                  </a:cubicBezTo>
                  <a:cubicBezTo>
                    <a:pt x="4960" y="7965"/>
                    <a:pt x="5016" y="7968"/>
                    <a:pt x="5073" y="7968"/>
                  </a:cubicBezTo>
                  <a:cubicBezTo>
                    <a:pt x="7201" y="7968"/>
                    <a:pt x="10894" y="3905"/>
                    <a:pt x="8633" y="1517"/>
                  </a:cubicBezTo>
                  <a:cubicBezTo>
                    <a:pt x="7526" y="361"/>
                    <a:pt x="6031" y="1"/>
                    <a:pt x="45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" name="Google Shape;730;p39"/>
            <p:cNvSpPr/>
            <p:nvPr/>
          </p:nvSpPr>
          <p:spPr>
            <a:xfrm>
              <a:off x="3129525" y="1143025"/>
              <a:ext cx="136475" cy="124050"/>
            </a:xfrm>
            <a:custGeom>
              <a:rect b="b" l="l" r="r" t="t"/>
              <a:pathLst>
                <a:path extrusionOk="0" h="4962" w="5459">
                  <a:moveTo>
                    <a:pt x="2608" y="0"/>
                  </a:moveTo>
                  <a:cubicBezTo>
                    <a:pt x="1735" y="0"/>
                    <a:pt x="1127" y="813"/>
                    <a:pt x="684" y="1645"/>
                  </a:cubicBezTo>
                  <a:cubicBezTo>
                    <a:pt x="325" y="2430"/>
                    <a:pt x="96" y="3248"/>
                    <a:pt x="30" y="4098"/>
                  </a:cubicBezTo>
                  <a:cubicBezTo>
                    <a:pt x="1" y="4570"/>
                    <a:pt x="477" y="4962"/>
                    <a:pt x="1027" y="4962"/>
                  </a:cubicBezTo>
                  <a:cubicBezTo>
                    <a:pt x="1087" y="4962"/>
                    <a:pt x="1147" y="4957"/>
                    <a:pt x="1208" y="4948"/>
                  </a:cubicBezTo>
                  <a:cubicBezTo>
                    <a:pt x="3398" y="4654"/>
                    <a:pt x="5458" y="1155"/>
                    <a:pt x="3333" y="174"/>
                  </a:cubicBezTo>
                  <a:cubicBezTo>
                    <a:pt x="3073" y="54"/>
                    <a:pt x="2832" y="0"/>
                    <a:pt x="26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39"/>
            <p:cNvSpPr/>
            <p:nvPr/>
          </p:nvSpPr>
          <p:spPr>
            <a:xfrm>
              <a:off x="2769775" y="865325"/>
              <a:ext cx="434900" cy="412900"/>
            </a:xfrm>
            <a:custGeom>
              <a:rect b="b" l="l" r="r" t="t"/>
              <a:pathLst>
                <a:path extrusionOk="0" h="16516" w="17396">
                  <a:moveTo>
                    <a:pt x="8959" y="0"/>
                  </a:moveTo>
                  <a:cubicBezTo>
                    <a:pt x="8916" y="0"/>
                    <a:pt x="8872" y="0"/>
                    <a:pt x="8829" y="1"/>
                  </a:cubicBezTo>
                  <a:cubicBezTo>
                    <a:pt x="3924" y="66"/>
                    <a:pt x="0" y="3859"/>
                    <a:pt x="66" y="8404"/>
                  </a:cubicBezTo>
                  <a:cubicBezTo>
                    <a:pt x="130" y="12890"/>
                    <a:pt x="4048" y="16516"/>
                    <a:pt x="8897" y="16516"/>
                  </a:cubicBezTo>
                  <a:cubicBezTo>
                    <a:pt x="8961" y="16516"/>
                    <a:pt x="9026" y="16515"/>
                    <a:pt x="9091" y="16514"/>
                  </a:cubicBezTo>
                  <a:cubicBezTo>
                    <a:pt x="13995" y="16448"/>
                    <a:pt x="17396" y="12721"/>
                    <a:pt x="17331" y="8143"/>
                  </a:cubicBezTo>
                  <a:cubicBezTo>
                    <a:pt x="17266" y="3638"/>
                    <a:pt x="13828" y="0"/>
                    <a:pt x="895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39"/>
            <p:cNvSpPr/>
            <p:nvPr/>
          </p:nvSpPr>
          <p:spPr>
            <a:xfrm>
              <a:off x="2908750" y="1237275"/>
              <a:ext cx="171675" cy="358900"/>
            </a:xfrm>
            <a:custGeom>
              <a:rect b="b" l="l" r="r" t="t"/>
              <a:pathLst>
                <a:path extrusionOk="0" h="14356" w="6867">
                  <a:moveTo>
                    <a:pt x="1014" y="1"/>
                  </a:moveTo>
                  <a:lnTo>
                    <a:pt x="0" y="12393"/>
                  </a:lnTo>
                  <a:lnTo>
                    <a:pt x="5003" y="14355"/>
                  </a:lnTo>
                  <a:lnTo>
                    <a:pt x="6867" y="12916"/>
                  </a:lnTo>
                  <a:lnTo>
                    <a:pt x="6311" y="1341"/>
                  </a:lnTo>
                  <a:lnTo>
                    <a:pt x="101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39"/>
            <p:cNvSpPr/>
            <p:nvPr/>
          </p:nvSpPr>
          <p:spPr>
            <a:xfrm>
              <a:off x="2960250" y="1292050"/>
              <a:ext cx="115275" cy="154525"/>
            </a:xfrm>
            <a:custGeom>
              <a:rect b="b" l="l" r="r" t="t"/>
              <a:pathLst>
                <a:path extrusionOk="0" h="6181" w="4611">
                  <a:moveTo>
                    <a:pt x="4284" y="0"/>
                  </a:moveTo>
                  <a:lnTo>
                    <a:pt x="0" y="1832"/>
                  </a:lnTo>
                  <a:lnTo>
                    <a:pt x="4611" y="6180"/>
                  </a:lnTo>
                  <a:lnTo>
                    <a:pt x="42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39"/>
            <p:cNvSpPr/>
            <p:nvPr/>
          </p:nvSpPr>
          <p:spPr>
            <a:xfrm>
              <a:off x="2777125" y="901575"/>
              <a:ext cx="439000" cy="478675"/>
            </a:xfrm>
            <a:custGeom>
              <a:rect b="b" l="l" r="r" t="t"/>
              <a:pathLst>
                <a:path extrusionOk="0" h="19147" w="17560">
                  <a:moveTo>
                    <a:pt x="9995" y="0"/>
                  </a:moveTo>
                  <a:cubicBezTo>
                    <a:pt x="9036" y="0"/>
                    <a:pt x="8086" y="133"/>
                    <a:pt x="7162" y="415"/>
                  </a:cubicBezTo>
                  <a:cubicBezTo>
                    <a:pt x="1" y="2508"/>
                    <a:pt x="3303" y="9995"/>
                    <a:pt x="3303" y="9995"/>
                  </a:cubicBezTo>
                  <a:lnTo>
                    <a:pt x="4546" y="13363"/>
                  </a:lnTo>
                  <a:cubicBezTo>
                    <a:pt x="4840" y="14573"/>
                    <a:pt x="5854" y="17091"/>
                    <a:pt x="6867" y="17679"/>
                  </a:cubicBezTo>
                  <a:cubicBezTo>
                    <a:pt x="8573" y="18623"/>
                    <a:pt x="9897" y="19147"/>
                    <a:pt x="11217" y="19147"/>
                  </a:cubicBezTo>
                  <a:cubicBezTo>
                    <a:pt x="12048" y="19147"/>
                    <a:pt x="12877" y="18939"/>
                    <a:pt x="13799" y="18497"/>
                  </a:cubicBezTo>
                  <a:cubicBezTo>
                    <a:pt x="16873" y="17025"/>
                    <a:pt x="17560" y="11925"/>
                    <a:pt x="16938" y="5614"/>
                  </a:cubicBezTo>
                  <a:cubicBezTo>
                    <a:pt x="16546" y="1854"/>
                    <a:pt x="13865" y="578"/>
                    <a:pt x="11805" y="153"/>
                  </a:cubicBezTo>
                  <a:cubicBezTo>
                    <a:pt x="11200" y="52"/>
                    <a:pt x="10596" y="0"/>
                    <a:pt x="99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39"/>
            <p:cNvSpPr/>
            <p:nvPr/>
          </p:nvSpPr>
          <p:spPr>
            <a:xfrm>
              <a:off x="3111475" y="1155525"/>
              <a:ext cx="18825" cy="47450"/>
            </a:xfrm>
            <a:custGeom>
              <a:rect b="b" l="l" r="r" t="t"/>
              <a:pathLst>
                <a:path extrusionOk="0" fill="none" h="1898" w="753">
                  <a:moveTo>
                    <a:pt x="0" y="1"/>
                  </a:moveTo>
                  <a:lnTo>
                    <a:pt x="752" y="1440"/>
                  </a:lnTo>
                  <a:lnTo>
                    <a:pt x="164" y="1897"/>
                  </a:lnTo>
                </a:path>
              </a:pathLst>
            </a:custGeom>
            <a:noFill/>
            <a:ln cap="rnd" cmpd="sng" w="49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" name="Google Shape;736;p39"/>
            <p:cNvSpPr/>
            <p:nvPr/>
          </p:nvSpPr>
          <p:spPr>
            <a:xfrm>
              <a:off x="3129450" y="1001900"/>
              <a:ext cx="80950" cy="54050"/>
            </a:xfrm>
            <a:custGeom>
              <a:rect b="b" l="l" r="r" t="t"/>
              <a:pathLst>
                <a:path extrusionOk="0" h="2162" w="3238">
                  <a:moveTo>
                    <a:pt x="1136" y="1"/>
                  </a:moveTo>
                  <a:cubicBezTo>
                    <a:pt x="288" y="1"/>
                    <a:pt x="132" y="653"/>
                    <a:pt x="132" y="653"/>
                  </a:cubicBezTo>
                  <a:cubicBezTo>
                    <a:pt x="1" y="1143"/>
                    <a:pt x="328" y="1666"/>
                    <a:pt x="851" y="1732"/>
                  </a:cubicBezTo>
                  <a:cubicBezTo>
                    <a:pt x="1407" y="1764"/>
                    <a:pt x="1930" y="1928"/>
                    <a:pt x="2486" y="2124"/>
                  </a:cubicBezTo>
                  <a:cubicBezTo>
                    <a:pt x="2546" y="2150"/>
                    <a:pt x="2610" y="2162"/>
                    <a:pt x="2674" y="2162"/>
                  </a:cubicBezTo>
                  <a:cubicBezTo>
                    <a:pt x="2855" y="2162"/>
                    <a:pt x="3035" y="2064"/>
                    <a:pt x="3107" y="1895"/>
                  </a:cubicBezTo>
                  <a:cubicBezTo>
                    <a:pt x="3238" y="1666"/>
                    <a:pt x="3238" y="1437"/>
                    <a:pt x="3107" y="1241"/>
                  </a:cubicBezTo>
                  <a:cubicBezTo>
                    <a:pt x="2780" y="620"/>
                    <a:pt x="2159" y="162"/>
                    <a:pt x="1472" y="31"/>
                  </a:cubicBezTo>
                  <a:cubicBezTo>
                    <a:pt x="1350" y="10"/>
                    <a:pt x="1238" y="1"/>
                    <a:pt x="11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7" name="Google Shape;737;p39"/>
            <p:cNvSpPr/>
            <p:nvPr/>
          </p:nvSpPr>
          <p:spPr>
            <a:xfrm>
              <a:off x="2935725" y="1002200"/>
              <a:ext cx="132450" cy="64875"/>
            </a:xfrm>
            <a:custGeom>
              <a:rect b="b" l="l" r="r" t="t"/>
              <a:pathLst>
                <a:path extrusionOk="0" h="2595" w="5298">
                  <a:moveTo>
                    <a:pt x="3644" y="0"/>
                  </a:moveTo>
                  <a:cubicBezTo>
                    <a:pt x="3467" y="0"/>
                    <a:pt x="3267" y="16"/>
                    <a:pt x="3041" y="52"/>
                  </a:cubicBezTo>
                  <a:cubicBezTo>
                    <a:pt x="1962" y="281"/>
                    <a:pt x="948" y="837"/>
                    <a:pt x="196" y="1654"/>
                  </a:cubicBezTo>
                  <a:cubicBezTo>
                    <a:pt x="33" y="1850"/>
                    <a:pt x="0" y="2112"/>
                    <a:pt x="164" y="2308"/>
                  </a:cubicBezTo>
                  <a:cubicBezTo>
                    <a:pt x="324" y="2492"/>
                    <a:pt x="549" y="2595"/>
                    <a:pt x="782" y="2595"/>
                  </a:cubicBezTo>
                  <a:cubicBezTo>
                    <a:pt x="881" y="2595"/>
                    <a:pt x="982" y="2576"/>
                    <a:pt x="1079" y="2537"/>
                  </a:cubicBezTo>
                  <a:cubicBezTo>
                    <a:pt x="1995" y="2177"/>
                    <a:pt x="2943" y="1883"/>
                    <a:pt x="3924" y="1720"/>
                  </a:cubicBezTo>
                  <a:cubicBezTo>
                    <a:pt x="5297" y="1523"/>
                    <a:pt x="4970" y="608"/>
                    <a:pt x="4970" y="608"/>
                  </a:cubicBezTo>
                  <a:cubicBezTo>
                    <a:pt x="4970" y="608"/>
                    <a:pt x="4752" y="0"/>
                    <a:pt x="36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8" name="Google Shape;738;p39"/>
            <p:cNvSpPr/>
            <p:nvPr/>
          </p:nvSpPr>
          <p:spPr>
            <a:xfrm>
              <a:off x="2966775" y="1101425"/>
              <a:ext cx="98125" cy="51275"/>
            </a:xfrm>
            <a:custGeom>
              <a:rect b="b" l="l" r="r" t="t"/>
              <a:pathLst>
                <a:path extrusionOk="0" h="2051" w="3925">
                  <a:moveTo>
                    <a:pt x="2132" y="0"/>
                  </a:moveTo>
                  <a:cubicBezTo>
                    <a:pt x="1590" y="0"/>
                    <a:pt x="893" y="185"/>
                    <a:pt x="1" y="693"/>
                  </a:cubicBezTo>
                  <a:cubicBezTo>
                    <a:pt x="1" y="693"/>
                    <a:pt x="705" y="2050"/>
                    <a:pt x="2076" y="2050"/>
                  </a:cubicBezTo>
                  <a:cubicBezTo>
                    <a:pt x="2597" y="2050"/>
                    <a:pt x="3214" y="1855"/>
                    <a:pt x="3925" y="1315"/>
                  </a:cubicBezTo>
                  <a:cubicBezTo>
                    <a:pt x="3925" y="1315"/>
                    <a:pt x="3579" y="0"/>
                    <a:pt x="21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39"/>
            <p:cNvSpPr/>
            <p:nvPr/>
          </p:nvSpPr>
          <p:spPr>
            <a:xfrm>
              <a:off x="2983125" y="1101250"/>
              <a:ext cx="67200" cy="56800"/>
            </a:xfrm>
            <a:custGeom>
              <a:rect b="b" l="l" r="r" t="t"/>
              <a:pathLst>
                <a:path extrusionOk="0" h="2272" w="2688">
                  <a:moveTo>
                    <a:pt x="1510" y="1"/>
                  </a:moveTo>
                  <a:cubicBezTo>
                    <a:pt x="1454" y="1"/>
                    <a:pt x="1398" y="5"/>
                    <a:pt x="1341" y="14"/>
                  </a:cubicBezTo>
                  <a:cubicBezTo>
                    <a:pt x="328" y="145"/>
                    <a:pt x="1" y="1387"/>
                    <a:pt x="785" y="2008"/>
                  </a:cubicBezTo>
                  <a:cubicBezTo>
                    <a:pt x="1005" y="2191"/>
                    <a:pt x="1252" y="2272"/>
                    <a:pt x="1492" y="2272"/>
                  </a:cubicBezTo>
                  <a:cubicBezTo>
                    <a:pt x="2113" y="2272"/>
                    <a:pt x="2687" y="1734"/>
                    <a:pt x="2617" y="1027"/>
                  </a:cubicBezTo>
                  <a:cubicBezTo>
                    <a:pt x="2557" y="433"/>
                    <a:pt x="2065" y="1"/>
                    <a:pt x="15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0" name="Google Shape;740;p39"/>
            <p:cNvSpPr/>
            <p:nvPr/>
          </p:nvSpPr>
          <p:spPr>
            <a:xfrm>
              <a:off x="2963725" y="1099125"/>
              <a:ext cx="103625" cy="36825"/>
            </a:xfrm>
            <a:custGeom>
              <a:rect b="b" l="l" r="r" t="t"/>
              <a:pathLst>
                <a:path extrusionOk="0" h="1473" w="4145">
                  <a:moveTo>
                    <a:pt x="2248" y="1"/>
                  </a:moveTo>
                  <a:cubicBezTo>
                    <a:pt x="1856" y="1"/>
                    <a:pt x="1463" y="66"/>
                    <a:pt x="1104" y="197"/>
                  </a:cubicBezTo>
                  <a:cubicBezTo>
                    <a:pt x="711" y="328"/>
                    <a:pt x="384" y="491"/>
                    <a:pt x="57" y="720"/>
                  </a:cubicBezTo>
                  <a:lnTo>
                    <a:pt x="57" y="753"/>
                  </a:lnTo>
                  <a:cubicBezTo>
                    <a:pt x="1" y="809"/>
                    <a:pt x="66" y="890"/>
                    <a:pt x="127" y="890"/>
                  </a:cubicBezTo>
                  <a:cubicBezTo>
                    <a:pt x="137" y="890"/>
                    <a:pt x="147" y="888"/>
                    <a:pt x="155" y="884"/>
                  </a:cubicBezTo>
                  <a:cubicBezTo>
                    <a:pt x="450" y="655"/>
                    <a:pt x="777" y="491"/>
                    <a:pt x="1136" y="393"/>
                  </a:cubicBezTo>
                  <a:cubicBezTo>
                    <a:pt x="1496" y="295"/>
                    <a:pt x="1856" y="230"/>
                    <a:pt x="2248" y="230"/>
                  </a:cubicBezTo>
                  <a:cubicBezTo>
                    <a:pt x="2608" y="262"/>
                    <a:pt x="2968" y="360"/>
                    <a:pt x="3262" y="524"/>
                  </a:cubicBezTo>
                  <a:cubicBezTo>
                    <a:pt x="3556" y="720"/>
                    <a:pt x="3752" y="1014"/>
                    <a:pt x="3850" y="1341"/>
                  </a:cubicBezTo>
                  <a:cubicBezTo>
                    <a:pt x="3850" y="1439"/>
                    <a:pt x="3948" y="1472"/>
                    <a:pt x="4014" y="1472"/>
                  </a:cubicBezTo>
                  <a:cubicBezTo>
                    <a:pt x="4112" y="1439"/>
                    <a:pt x="4145" y="1374"/>
                    <a:pt x="4112" y="1276"/>
                  </a:cubicBezTo>
                  <a:cubicBezTo>
                    <a:pt x="4014" y="884"/>
                    <a:pt x="3752" y="524"/>
                    <a:pt x="3393" y="295"/>
                  </a:cubicBezTo>
                  <a:cubicBezTo>
                    <a:pt x="3033" y="99"/>
                    <a:pt x="2641" y="1"/>
                    <a:pt x="2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1" name="Google Shape;741;p39"/>
            <p:cNvSpPr/>
            <p:nvPr/>
          </p:nvSpPr>
          <p:spPr>
            <a:xfrm>
              <a:off x="3130275" y="1101075"/>
              <a:ext cx="69300" cy="48925"/>
            </a:xfrm>
            <a:custGeom>
              <a:rect b="b" l="l" r="r" t="t"/>
              <a:pathLst>
                <a:path extrusionOk="0" h="1957" w="2772">
                  <a:moveTo>
                    <a:pt x="1540" y="1"/>
                  </a:moveTo>
                  <a:cubicBezTo>
                    <a:pt x="514" y="1"/>
                    <a:pt x="0" y="1394"/>
                    <a:pt x="0" y="1394"/>
                  </a:cubicBezTo>
                  <a:cubicBezTo>
                    <a:pt x="524" y="1803"/>
                    <a:pt x="959" y="1956"/>
                    <a:pt x="1317" y="1956"/>
                  </a:cubicBezTo>
                  <a:cubicBezTo>
                    <a:pt x="2391" y="1956"/>
                    <a:pt x="2772" y="577"/>
                    <a:pt x="2747" y="577"/>
                  </a:cubicBezTo>
                  <a:cubicBezTo>
                    <a:pt x="2287" y="158"/>
                    <a:pt x="1885" y="1"/>
                    <a:pt x="15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" name="Google Shape;742;p39"/>
            <p:cNvSpPr/>
            <p:nvPr/>
          </p:nvSpPr>
          <p:spPr>
            <a:xfrm>
              <a:off x="3140250" y="1106850"/>
              <a:ext cx="53650" cy="39350"/>
            </a:xfrm>
            <a:custGeom>
              <a:rect b="b" l="l" r="r" t="t"/>
              <a:pathLst>
                <a:path extrusionOk="0" h="1574" w="2146">
                  <a:moveTo>
                    <a:pt x="990" y="1"/>
                  </a:moveTo>
                  <a:cubicBezTo>
                    <a:pt x="569" y="1"/>
                    <a:pt x="180" y="204"/>
                    <a:pt x="223" y="673"/>
                  </a:cubicBezTo>
                  <a:cubicBezTo>
                    <a:pt x="1" y="1228"/>
                    <a:pt x="606" y="1573"/>
                    <a:pt x="1155" y="1573"/>
                  </a:cubicBezTo>
                  <a:cubicBezTo>
                    <a:pt x="1577" y="1573"/>
                    <a:pt x="1966" y="1370"/>
                    <a:pt x="1923" y="902"/>
                  </a:cubicBezTo>
                  <a:cubicBezTo>
                    <a:pt x="2145" y="346"/>
                    <a:pt x="1540" y="1"/>
                    <a:pt x="9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39"/>
            <p:cNvSpPr/>
            <p:nvPr/>
          </p:nvSpPr>
          <p:spPr>
            <a:xfrm>
              <a:off x="3128650" y="1098825"/>
              <a:ext cx="73575" cy="37125"/>
            </a:xfrm>
            <a:custGeom>
              <a:rect b="b" l="l" r="r" t="t"/>
              <a:pathLst>
                <a:path extrusionOk="0" h="1485" w="2943">
                  <a:moveTo>
                    <a:pt x="1738" y="0"/>
                  </a:moveTo>
                  <a:cubicBezTo>
                    <a:pt x="1670" y="0"/>
                    <a:pt x="1602" y="5"/>
                    <a:pt x="1537" y="13"/>
                  </a:cubicBezTo>
                  <a:cubicBezTo>
                    <a:pt x="1373" y="45"/>
                    <a:pt x="1210" y="111"/>
                    <a:pt x="1046" y="176"/>
                  </a:cubicBezTo>
                  <a:cubicBezTo>
                    <a:pt x="883" y="242"/>
                    <a:pt x="752" y="340"/>
                    <a:pt x="621" y="470"/>
                  </a:cubicBezTo>
                  <a:cubicBezTo>
                    <a:pt x="490" y="569"/>
                    <a:pt x="360" y="699"/>
                    <a:pt x="262" y="863"/>
                  </a:cubicBezTo>
                  <a:cubicBezTo>
                    <a:pt x="164" y="994"/>
                    <a:pt x="65" y="1157"/>
                    <a:pt x="0" y="1321"/>
                  </a:cubicBezTo>
                  <a:cubicBezTo>
                    <a:pt x="0" y="1386"/>
                    <a:pt x="0" y="1451"/>
                    <a:pt x="98" y="1484"/>
                  </a:cubicBezTo>
                  <a:cubicBezTo>
                    <a:pt x="164" y="1484"/>
                    <a:pt x="229" y="1451"/>
                    <a:pt x="262" y="1386"/>
                  </a:cubicBezTo>
                  <a:cubicBezTo>
                    <a:pt x="360" y="1092"/>
                    <a:pt x="523" y="830"/>
                    <a:pt x="752" y="634"/>
                  </a:cubicBezTo>
                  <a:cubicBezTo>
                    <a:pt x="883" y="536"/>
                    <a:pt x="981" y="438"/>
                    <a:pt x="1144" y="372"/>
                  </a:cubicBezTo>
                  <a:cubicBezTo>
                    <a:pt x="1275" y="274"/>
                    <a:pt x="1406" y="242"/>
                    <a:pt x="1570" y="209"/>
                  </a:cubicBezTo>
                  <a:cubicBezTo>
                    <a:pt x="1651" y="186"/>
                    <a:pt x="1732" y="175"/>
                    <a:pt x="1813" y="175"/>
                  </a:cubicBezTo>
                  <a:cubicBezTo>
                    <a:pt x="1961" y="175"/>
                    <a:pt x="2108" y="211"/>
                    <a:pt x="2256" y="274"/>
                  </a:cubicBezTo>
                  <a:cubicBezTo>
                    <a:pt x="2452" y="372"/>
                    <a:pt x="2649" y="503"/>
                    <a:pt x="2779" y="699"/>
                  </a:cubicBezTo>
                  <a:cubicBezTo>
                    <a:pt x="2779" y="748"/>
                    <a:pt x="2812" y="773"/>
                    <a:pt x="2845" y="773"/>
                  </a:cubicBezTo>
                  <a:cubicBezTo>
                    <a:pt x="2877" y="773"/>
                    <a:pt x="2910" y="748"/>
                    <a:pt x="2910" y="699"/>
                  </a:cubicBezTo>
                  <a:cubicBezTo>
                    <a:pt x="2943" y="667"/>
                    <a:pt x="2943" y="634"/>
                    <a:pt x="2910" y="601"/>
                  </a:cubicBezTo>
                  <a:cubicBezTo>
                    <a:pt x="2779" y="405"/>
                    <a:pt x="2550" y="209"/>
                    <a:pt x="2322" y="111"/>
                  </a:cubicBezTo>
                  <a:cubicBezTo>
                    <a:pt x="2150" y="37"/>
                    <a:pt x="1941" y="0"/>
                    <a:pt x="17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" name="Google Shape;744;p39"/>
            <p:cNvSpPr/>
            <p:nvPr/>
          </p:nvSpPr>
          <p:spPr>
            <a:xfrm>
              <a:off x="2981500" y="1205000"/>
              <a:ext cx="145525" cy="79400"/>
            </a:xfrm>
            <a:custGeom>
              <a:rect b="b" l="l" r="r" t="t"/>
              <a:pathLst>
                <a:path extrusionOk="0" h="3176" w="5821">
                  <a:moveTo>
                    <a:pt x="4465" y="1"/>
                  </a:moveTo>
                  <a:cubicBezTo>
                    <a:pt x="4017" y="1"/>
                    <a:pt x="3432" y="158"/>
                    <a:pt x="2812" y="801"/>
                  </a:cubicBezTo>
                  <a:cubicBezTo>
                    <a:pt x="2009" y="1668"/>
                    <a:pt x="1247" y="1933"/>
                    <a:pt x="694" y="1933"/>
                  </a:cubicBezTo>
                  <a:cubicBezTo>
                    <a:pt x="391" y="1933"/>
                    <a:pt x="151" y="1854"/>
                    <a:pt x="0" y="1749"/>
                  </a:cubicBezTo>
                  <a:lnTo>
                    <a:pt x="0" y="1749"/>
                  </a:lnTo>
                  <a:cubicBezTo>
                    <a:pt x="0" y="1750"/>
                    <a:pt x="1119" y="3176"/>
                    <a:pt x="2796" y="3176"/>
                  </a:cubicBezTo>
                  <a:cubicBezTo>
                    <a:pt x="3501" y="3176"/>
                    <a:pt x="4305" y="2923"/>
                    <a:pt x="5167" y="2207"/>
                  </a:cubicBezTo>
                  <a:cubicBezTo>
                    <a:pt x="5167" y="2207"/>
                    <a:pt x="5821" y="1390"/>
                    <a:pt x="5494" y="572"/>
                  </a:cubicBezTo>
                  <a:cubicBezTo>
                    <a:pt x="5396" y="311"/>
                    <a:pt x="5167" y="115"/>
                    <a:pt x="4905" y="49"/>
                  </a:cubicBezTo>
                  <a:cubicBezTo>
                    <a:pt x="4781" y="23"/>
                    <a:pt x="4633" y="1"/>
                    <a:pt x="44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" name="Google Shape;745;p39"/>
            <p:cNvSpPr/>
            <p:nvPr/>
          </p:nvSpPr>
          <p:spPr>
            <a:xfrm>
              <a:off x="3107550" y="1205150"/>
              <a:ext cx="120025" cy="72825"/>
            </a:xfrm>
            <a:custGeom>
              <a:rect b="b" l="l" r="r" t="t"/>
              <a:pathLst>
                <a:path extrusionOk="0" h="2913" w="4801">
                  <a:moveTo>
                    <a:pt x="1152" y="0"/>
                  </a:moveTo>
                  <a:cubicBezTo>
                    <a:pt x="503" y="0"/>
                    <a:pt x="1" y="584"/>
                    <a:pt x="92" y="1253"/>
                  </a:cubicBezTo>
                  <a:cubicBezTo>
                    <a:pt x="157" y="1515"/>
                    <a:pt x="288" y="1776"/>
                    <a:pt x="452" y="2038"/>
                  </a:cubicBezTo>
                  <a:cubicBezTo>
                    <a:pt x="1243" y="2684"/>
                    <a:pt x="1946" y="2912"/>
                    <a:pt x="2544" y="2912"/>
                  </a:cubicBezTo>
                  <a:cubicBezTo>
                    <a:pt x="3972" y="2912"/>
                    <a:pt x="4800" y="1613"/>
                    <a:pt x="4801" y="1613"/>
                  </a:cubicBezTo>
                  <a:lnTo>
                    <a:pt x="4801" y="1613"/>
                  </a:lnTo>
                  <a:cubicBezTo>
                    <a:pt x="4662" y="1705"/>
                    <a:pt x="4487" y="1777"/>
                    <a:pt x="4269" y="1777"/>
                  </a:cubicBezTo>
                  <a:cubicBezTo>
                    <a:pt x="3867" y="1777"/>
                    <a:pt x="3318" y="1534"/>
                    <a:pt x="2577" y="730"/>
                  </a:cubicBezTo>
                  <a:cubicBezTo>
                    <a:pt x="2250" y="370"/>
                    <a:pt x="1792" y="109"/>
                    <a:pt x="1302" y="10"/>
                  </a:cubicBezTo>
                  <a:cubicBezTo>
                    <a:pt x="1251" y="4"/>
                    <a:pt x="1201" y="0"/>
                    <a:pt x="11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39"/>
            <p:cNvSpPr/>
            <p:nvPr/>
          </p:nvSpPr>
          <p:spPr>
            <a:xfrm>
              <a:off x="2928350" y="1072975"/>
              <a:ext cx="157800" cy="110375"/>
            </a:xfrm>
            <a:custGeom>
              <a:rect b="b" l="l" r="r" t="t"/>
              <a:pathLst>
                <a:path extrusionOk="0" fill="none" h="4415" w="6312">
                  <a:moveTo>
                    <a:pt x="6279" y="1243"/>
                  </a:moveTo>
                  <a:cubicBezTo>
                    <a:pt x="6246" y="2093"/>
                    <a:pt x="6050" y="2943"/>
                    <a:pt x="5723" y="3728"/>
                  </a:cubicBezTo>
                  <a:cubicBezTo>
                    <a:pt x="5494" y="4153"/>
                    <a:pt x="5102" y="4415"/>
                    <a:pt x="4644" y="4415"/>
                  </a:cubicBezTo>
                  <a:lnTo>
                    <a:pt x="1440" y="4415"/>
                  </a:lnTo>
                  <a:cubicBezTo>
                    <a:pt x="786" y="4382"/>
                    <a:pt x="263" y="3891"/>
                    <a:pt x="132" y="3270"/>
                  </a:cubicBezTo>
                  <a:cubicBezTo>
                    <a:pt x="1" y="2616"/>
                    <a:pt x="1" y="1962"/>
                    <a:pt x="66" y="1308"/>
                  </a:cubicBezTo>
                  <a:cubicBezTo>
                    <a:pt x="132" y="752"/>
                    <a:pt x="557" y="295"/>
                    <a:pt x="1145" y="197"/>
                  </a:cubicBezTo>
                  <a:cubicBezTo>
                    <a:pt x="2159" y="0"/>
                    <a:pt x="5462" y="98"/>
                    <a:pt x="5462" y="98"/>
                  </a:cubicBezTo>
                  <a:cubicBezTo>
                    <a:pt x="5985" y="229"/>
                    <a:pt x="6312" y="720"/>
                    <a:pt x="6279" y="1243"/>
                  </a:cubicBezTo>
                  <a:close/>
                </a:path>
              </a:pathLst>
            </a:custGeom>
            <a:noFill/>
            <a:ln cap="rnd" cmpd="sng" w="106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39"/>
            <p:cNvSpPr/>
            <p:nvPr/>
          </p:nvSpPr>
          <p:spPr>
            <a:xfrm>
              <a:off x="2909550" y="1070525"/>
              <a:ext cx="58075" cy="35975"/>
            </a:xfrm>
            <a:custGeom>
              <a:rect b="b" l="l" r="r" t="t"/>
              <a:pathLst>
                <a:path extrusionOk="0" h="1439" w="2323">
                  <a:moveTo>
                    <a:pt x="2322" y="0"/>
                  </a:moveTo>
                  <a:lnTo>
                    <a:pt x="230" y="131"/>
                  </a:lnTo>
                  <a:cubicBezTo>
                    <a:pt x="99" y="131"/>
                    <a:pt x="1" y="229"/>
                    <a:pt x="1" y="360"/>
                  </a:cubicBezTo>
                  <a:lnTo>
                    <a:pt x="1" y="752"/>
                  </a:lnTo>
                  <a:cubicBezTo>
                    <a:pt x="1" y="818"/>
                    <a:pt x="34" y="883"/>
                    <a:pt x="99" y="916"/>
                  </a:cubicBezTo>
                  <a:lnTo>
                    <a:pt x="818" y="1439"/>
                  </a:lnTo>
                  <a:cubicBezTo>
                    <a:pt x="818" y="1439"/>
                    <a:pt x="1211" y="131"/>
                    <a:pt x="23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39"/>
            <p:cNvSpPr/>
            <p:nvPr/>
          </p:nvSpPr>
          <p:spPr>
            <a:xfrm>
              <a:off x="3122100" y="1072975"/>
              <a:ext cx="129175" cy="110375"/>
            </a:xfrm>
            <a:custGeom>
              <a:rect b="b" l="l" r="r" t="t"/>
              <a:pathLst>
                <a:path extrusionOk="0" fill="none" h="4415" w="5167">
                  <a:moveTo>
                    <a:pt x="33" y="1177"/>
                  </a:moveTo>
                  <a:cubicBezTo>
                    <a:pt x="33" y="2060"/>
                    <a:pt x="197" y="2911"/>
                    <a:pt x="556" y="3728"/>
                  </a:cubicBezTo>
                  <a:cubicBezTo>
                    <a:pt x="752" y="4153"/>
                    <a:pt x="1178" y="4415"/>
                    <a:pt x="1635" y="4415"/>
                  </a:cubicBezTo>
                  <a:lnTo>
                    <a:pt x="3728" y="4415"/>
                  </a:lnTo>
                  <a:cubicBezTo>
                    <a:pt x="4382" y="4382"/>
                    <a:pt x="4905" y="3891"/>
                    <a:pt x="5036" y="3270"/>
                  </a:cubicBezTo>
                  <a:cubicBezTo>
                    <a:pt x="5167" y="2616"/>
                    <a:pt x="5167" y="1962"/>
                    <a:pt x="5101" y="1341"/>
                  </a:cubicBezTo>
                  <a:cubicBezTo>
                    <a:pt x="5036" y="752"/>
                    <a:pt x="4611" y="295"/>
                    <a:pt x="4022" y="197"/>
                  </a:cubicBezTo>
                  <a:cubicBezTo>
                    <a:pt x="2976" y="66"/>
                    <a:pt x="1897" y="0"/>
                    <a:pt x="851" y="33"/>
                  </a:cubicBezTo>
                  <a:cubicBezTo>
                    <a:pt x="229" y="66"/>
                    <a:pt x="0" y="654"/>
                    <a:pt x="33" y="1177"/>
                  </a:cubicBezTo>
                  <a:close/>
                </a:path>
              </a:pathLst>
            </a:custGeom>
            <a:noFill/>
            <a:ln cap="rnd" cmpd="sng" w="106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39"/>
            <p:cNvSpPr/>
            <p:nvPr/>
          </p:nvSpPr>
          <p:spPr>
            <a:xfrm>
              <a:off x="3212025" y="1070525"/>
              <a:ext cx="58050" cy="35975"/>
            </a:xfrm>
            <a:custGeom>
              <a:rect b="b" l="l" r="r" t="t"/>
              <a:pathLst>
                <a:path extrusionOk="0" h="1439" w="2322">
                  <a:moveTo>
                    <a:pt x="0" y="0"/>
                  </a:moveTo>
                  <a:cubicBezTo>
                    <a:pt x="1112" y="131"/>
                    <a:pt x="1504" y="1439"/>
                    <a:pt x="1504" y="1439"/>
                  </a:cubicBezTo>
                  <a:lnTo>
                    <a:pt x="2224" y="916"/>
                  </a:lnTo>
                  <a:cubicBezTo>
                    <a:pt x="2256" y="883"/>
                    <a:pt x="2289" y="818"/>
                    <a:pt x="2322" y="752"/>
                  </a:cubicBezTo>
                  <a:lnTo>
                    <a:pt x="2322" y="360"/>
                  </a:lnTo>
                  <a:cubicBezTo>
                    <a:pt x="2322" y="229"/>
                    <a:pt x="2224" y="131"/>
                    <a:pt x="2093" y="13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" name="Google Shape;750;p39"/>
            <p:cNvSpPr/>
            <p:nvPr/>
          </p:nvSpPr>
          <p:spPr>
            <a:xfrm>
              <a:off x="3083675" y="1113850"/>
              <a:ext cx="39275" cy="15550"/>
            </a:xfrm>
            <a:custGeom>
              <a:rect b="b" l="l" r="r" t="t"/>
              <a:pathLst>
                <a:path extrusionOk="0" fill="none" h="622" w="1571">
                  <a:moveTo>
                    <a:pt x="1570" y="556"/>
                  </a:moveTo>
                  <a:cubicBezTo>
                    <a:pt x="1570" y="556"/>
                    <a:pt x="1047" y="0"/>
                    <a:pt x="1" y="622"/>
                  </a:cubicBezTo>
                </a:path>
              </a:pathLst>
            </a:custGeom>
            <a:noFill/>
            <a:ln cap="rnd" cmpd="sng" w="106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" name="Google Shape;751;p39"/>
            <p:cNvSpPr/>
            <p:nvPr/>
          </p:nvSpPr>
          <p:spPr>
            <a:xfrm>
              <a:off x="2862150" y="1092600"/>
              <a:ext cx="67875" cy="66225"/>
            </a:xfrm>
            <a:custGeom>
              <a:rect b="b" l="l" r="r" t="t"/>
              <a:pathLst>
                <a:path extrusionOk="0" fill="none" h="2649" w="2715">
                  <a:moveTo>
                    <a:pt x="0" y="2649"/>
                  </a:moveTo>
                  <a:lnTo>
                    <a:pt x="2714" y="0"/>
                  </a:lnTo>
                </a:path>
              </a:pathLst>
            </a:custGeom>
            <a:noFill/>
            <a:ln cap="rnd" cmpd="sng" w="106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39"/>
            <p:cNvSpPr/>
            <p:nvPr/>
          </p:nvSpPr>
          <p:spPr>
            <a:xfrm>
              <a:off x="2759975" y="1149925"/>
              <a:ext cx="155325" cy="124975"/>
            </a:xfrm>
            <a:custGeom>
              <a:rect b="b" l="l" r="r" t="t"/>
              <a:pathLst>
                <a:path extrusionOk="0" h="4999" w="6213">
                  <a:moveTo>
                    <a:pt x="2990" y="0"/>
                  </a:moveTo>
                  <a:cubicBezTo>
                    <a:pt x="2705" y="0"/>
                    <a:pt x="2406" y="87"/>
                    <a:pt x="2093" y="290"/>
                  </a:cubicBezTo>
                  <a:cubicBezTo>
                    <a:pt x="0" y="1631"/>
                    <a:pt x="2649" y="4966"/>
                    <a:pt x="4970" y="4999"/>
                  </a:cubicBezTo>
                  <a:cubicBezTo>
                    <a:pt x="5657" y="4999"/>
                    <a:pt x="6213" y="4443"/>
                    <a:pt x="6082" y="3887"/>
                  </a:cubicBezTo>
                  <a:lnTo>
                    <a:pt x="6082" y="3887"/>
                  </a:lnTo>
                  <a:lnTo>
                    <a:pt x="6082" y="3920"/>
                  </a:lnTo>
                  <a:cubicBezTo>
                    <a:pt x="5886" y="3037"/>
                    <a:pt x="5526" y="2219"/>
                    <a:pt x="5036" y="1467"/>
                  </a:cubicBezTo>
                  <a:cubicBezTo>
                    <a:pt x="4502" y="716"/>
                    <a:pt x="3807" y="0"/>
                    <a:pt x="29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39"/>
            <p:cNvSpPr/>
            <p:nvPr/>
          </p:nvSpPr>
          <p:spPr>
            <a:xfrm>
              <a:off x="2827000" y="1185775"/>
              <a:ext cx="63775" cy="45800"/>
            </a:xfrm>
            <a:custGeom>
              <a:rect b="b" l="l" r="r" t="t"/>
              <a:pathLst>
                <a:path extrusionOk="0" fill="none" h="1832" w="2551">
                  <a:moveTo>
                    <a:pt x="0" y="557"/>
                  </a:moveTo>
                  <a:cubicBezTo>
                    <a:pt x="1635" y="1"/>
                    <a:pt x="2551" y="1832"/>
                    <a:pt x="2551" y="1832"/>
                  </a:cubicBezTo>
                </a:path>
              </a:pathLst>
            </a:custGeom>
            <a:noFill/>
            <a:ln cap="rnd" cmpd="sng" w="49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39"/>
            <p:cNvSpPr/>
            <p:nvPr/>
          </p:nvSpPr>
          <p:spPr>
            <a:xfrm>
              <a:off x="2812275" y="881725"/>
              <a:ext cx="259975" cy="154325"/>
            </a:xfrm>
            <a:custGeom>
              <a:rect b="b" l="l" r="r" t="t"/>
              <a:pathLst>
                <a:path extrusionOk="0" h="6173" w="10399">
                  <a:moveTo>
                    <a:pt x="7725" y="0"/>
                  </a:moveTo>
                  <a:cubicBezTo>
                    <a:pt x="7008" y="0"/>
                    <a:pt x="6113" y="115"/>
                    <a:pt x="5004" y="424"/>
                  </a:cubicBezTo>
                  <a:cubicBezTo>
                    <a:pt x="655" y="1667"/>
                    <a:pt x="1" y="5885"/>
                    <a:pt x="1" y="5885"/>
                  </a:cubicBezTo>
                  <a:cubicBezTo>
                    <a:pt x="623" y="6078"/>
                    <a:pt x="1264" y="6172"/>
                    <a:pt x="1900" y="6172"/>
                  </a:cubicBezTo>
                  <a:cubicBezTo>
                    <a:pt x="4269" y="6172"/>
                    <a:pt x="6554" y="4863"/>
                    <a:pt x="7456" y="2517"/>
                  </a:cubicBezTo>
                  <a:cubicBezTo>
                    <a:pt x="7982" y="1149"/>
                    <a:pt x="9050" y="905"/>
                    <a:pt x="9744" y="905"/>
                  </a:cubicBezTo>
                  <a:cubicBezTo>
                    <a:pt x="10129" y="905"/>
                    <a:pt x="10399" y="980"/>
                    <a:pt x="10399" y="980"/>
                  </a:cubicBezTo>
                  <a:cubicBezTo>
                    <a:pt x="10399" y="980"/>
                    <a:pt x="9818" y="0"/>
                    <a:pt x="77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39"/>
            <p:cNvSpPr/>
            <p:nvPr/>
          </p:nvSpPr>
          <p:spPr>
            <a:xfrm>
              <a:off x="2762425" y="835200"/>
              <a:ext cx="313100" cy="191925"/>
            </a:xfrm>
            <a:custGeom>
              <a:rect b="b" l="l" r="r" t="t"/>
              <a:pathLst>
                <a:path extrusionOk="0" h="7677" w="12524">
                  <a:moveTo>
                    <a:pt x="8581" y="0"/>
                  </a:moveTo>
                  <a:cubicBezTo>
                    <a:pt x="8263" y="0"/>
                    <a:pt x="7921" y="19"/>
                    <a:pt x="7553" y="62"/>
                  </a:cubicBezTo>
                  <a:cubicBezTo>
                    <a:pt x="2812" y="617"/>
                    <a:pt x="0" y="4639"/>
                    <a:pt x="752" y="7026"/>
                  </a:cubicBezTo>
                  <a:cubicBezTo>
                    <a:pt x="905" y="7501"/>
                    <a:pt x="1273" y="7677"/>
                    <a:pt x="1734" y="7677"/>
                  </a:cubicBezTo>
                  <a:cubicBezTo>
                    <a:pt x="3053" y="7677"/>
                    <a:pt x="5134" y="6242"/>
                    <a:pt x="5134" y="6242"/>
                  </a:cubicBezTo>
                  <a:lnTo>
                    <a:pt x="12524" y="1860"/>
                  </a:lnTo>
                  <a:cubicBezTo>
                    <a:pt x="12524" y="1860"/>
                    <a:pt x="11715" y="0"/>
                    <a:pt x="858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56" name="Google Shape;756;p39"/>
          <p:cNvSpPr txBox="1"/>
          <p:nvPr>
            <p:ph type="title"/>
          </p:nvPr>
        </p:nvSpPr>
        <p:spPr>
          <a:xfrm>
            <a:off x="1729050" y="653900"/>
            <a:ext cx="5685900" cy="68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900"/>
              <a:t>What is attitude?</a:t>
            </a:r>
            <a:endParaRPr sz="2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40"/>
          <p:cNvSpPr txBox="1"/>
          <p:nvPr>
            <p:ph type="title"/>
          </p:nvPr>
        </p:nvSpPr>
        <p:spPr>
          <a:xfrm>
            <a:off x="4370775" y="473025"/>
            <a:ext cx="2955300" cy="9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900"/>
              <a:t>What is online learning?</a:t>
            </a:r>
            <a:endParaRPr sz="2900"/>
          </a:p>
        </p:txBody>
      </p:sp>
      <p:sp>
        <p:nvSpPr>
          <p:cNvPr id="762" name="Google Shape;762;p40"/>
          <p:cNvSpPr txBox="1"/>
          <p:nvPr>
            <p:ph idx="1" type="subTitle"/>
          </p:nvPr>
        </p:nvSpPr>
        <p:spPr>
          <a:xfrm>
            <a:off x="3324975" y="2192100"/>
            <a:ext cx="5046900" cy="75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An e</a:t>
            </a:r>
            <a:r>
              <a:rPr lang="pt-BR" sz="2000"/>
              <a:t>ducation that takes place over the Internet.</a:t>
            </a:r>
            <a:endParaRPr sz="2000"/>
          </a:p>
        </p:txBody>
      </p:sp>
      <p:grpSp>
        <p:nvGrpSpPr>
          <p:cNvPr id="763" name="Google Shape;763;p40"/>
          <p:cNvGrpSpPr/>
          <p:nvPr/>
        </p:nvGrpSpPr>
        <p:grpSpPr>
          <a:xfrm>
            <a:off x="1058263" y="1606918"/>
            <a:ext cx="1949182" cy="2997073"/>
            <a:chOff x="5032575" y="697600"/>
            <a:chExt cx="1403400" cy="2157875"/>
          </a:xfrm>
        </p:grpSpPr>
        <p:sp>
          <p:nvSpPr>
            <p:cNvPr id="764" name="Google Shape;764;p40"/>
            <p:cNvSpPr/>
            <p:nvPr/>
          </p:nvSpPr>
          <p:spPr>
            <a:xfrm>
              <a:off x="5074625" y="2026750"/>
              <a:ext cx="704175" cy="65050"/>
            </a:xfrm>
            <a:custGeom>
              <a:rect b="b" l="l" r="r" t="t"/>
              <a:pathLst>
                <a:path extrusionOk="0" h="2602" w="28167">
                  <a:moveTo>
                    <a:pt x="1290" y="1"/>
                  </a:moveTo>
                  <a:cubicBezTo>
                    <a:pt x="591" y="1"/>
                    <a:pt x="1" y="591"/>
                    <a:pt x="1" y="1290"/>
                  </a:cubicBezTo>
                  <a:cubicBezTo>
                    <a:pt x="1" y="2011"/>
                    <a:pt x="591" y="2601"/>
                    <a:pt x="1290" y="2601"/>
                  </a:cubicBezTo>
                  <a:lnTo>
                    <a:pt x="26877" y="2601"/>
                  </a:lnTo>
                  <a:cubicBezTo>
                    <a:pt x="27577" y="2601"/>
                    <a:pt x="28166" y="2011"/>
                    <a:pt x="28166" y="1290"/>
                  </a:cubicBezTo>
                  <a:cubicBezTo>
                    <a:pt x="28166" y="591"/>
                    <a:pt x="27577" y="1"/>
                    <a:pt x="268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40"/>
            <p:cNvSpPr/>
            <p:nvPr/>
          </p:nvSpPr>
          <p:spPr>
            <a:xfrm>
              <a:off x="5222125" y="2044800"/>
              <a:ext cx="87425" cy="809600"/>
            </a:xfrm>
            <a:custGeom>
              <a:rect b="b" l="l" r="r" t="t"/>
              <a:pathLst>
                <a:path extrusionOk="0" h="32384" w="3497">
                  <a:moveTo>
                    <a:pt x="984" y="0"/>
                  </a:moveTo>
                  <a:cubicBezTo>
                    <a:pt x="437" y="0"/>
                    <a:pt x="0" y="437"/>
                    <a:pt x="22" y="983"/>
                  </a:cubicBezTo>
                  <a:lnTo>
                    <a:pt x="787" y="31443"/>
                  </a:lnTo>
                  <a:cubicBezTo>
                    <a:pt x="809" y="31968"/>
                    <a:pt x="1246" y="32383"/>
                    <a:pt x="1770" y="32383"/>
                  </a:cubicBezTo>
                  <a:cubicBezTo>
                    <a:pt x="2295" y="32383"/>
                    <a:pt x="2710" y="31968"/>
                    <a:pt x="2732" y="31443"/>
                  </a:cubicBezTo>
                  <a:lnTo>
                    <a:pt x="3497" y="983"/>
                  </a:lnTo>
                  <a:cubicBezTo>
                    <a:pt x="3497" y="437"/>
                    <a:pt x="3060" y="0"/>
                    <a:pt x="25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40"/>
            <p:cNvSpPr/>
            <p:nvPr/>
          </p:nvSpPr>
          <p:spPr>
            <a:xfrm>
              <a:off x="5543325" y="2044800"/>
              <a:ext cx="87425" cy="809600"/>
            </a:xfrm>
            <a:custGeom>
              <a:rect b="b" l="l" r="r" t="t"/>
              <a:pathLst>
                <a:path extrusionOk="0" h="32384" w="3497">
                  <a:moveTo>
                    <a:pt x="984" y="0"/>
                  </a:moveTo>
                  <a:cubicBezTo>
                    <a:pt x="438" y="0"/>
                    <a:pt x="1" y="437"/>
                    <a:pt x="1" y="983"/>
                  </a:cubicBezTo>
                  <a:lnTo>
                    <a:pt x="787" y="31443"/>
                  </a:lnTo>
                  <a:cubicBezTo>
                    <a:pt x="787" y="31968"/>
                    <a:pt x="1224" y="32383"/>
                    <a:pt x="1749" y="32383"/>
                  </a:cubicBezTo>
                  <a:cubicBezTo>
                    <a:pt x="2273" y="32383"/>
                    <a:pt x="2710" y="31968"/>
                    <a:pt x="2710" y="31443"/>
                  </a:cubicBezTo>
                  <a:lnTo>
                    <a:pt x="3475" y="983"/>
                  </a:lnTo>
                  <a:cubicBezTo>
                    <a:pt x="3497" y="437"/>
                    <a:pt x="3060" y="0"/>
                    <a:pt x="251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7" name="Google Shape;767;p40"/>
            <p:cNvSpPr/>
            <p:nvPr/>
          </p:nvSpPr>
          <p:spPr>
            <a:xfrm>
              <a:off x="5585400" y="2617825"/>
              <a:ext cx="137675" cy="160075"/>
            </a:xfrm>
            <a:custGeom>
              <a:rect b="b" l="l" r="r" t="t"/>
              <a:pathLst>
                <a:path extrusionOk="0" h="6403" w="5507">
                  <a:moveTo>
                    <a:pt x="809" y="1"/>
                  </a:moveTo>
                  <a:lnTo>
                    <a:pt x="0" y="6403"/>
                  </a:lnTo>
                  <a:lnTo>
                    <a:pt x="4676" y="6403"/>
                  </a:lnTo>
                  <a:lnTo>
                    <a:pt x="55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8" name="Google Shape;768;p40"/>
            <p:cNvSpPr/>
            <p:nvPr/>
          </p:nvSpPr>
          <p:spPr>
            <a:xfrm>
              <a:off x="5575025" y="2732875"/>
              <a:ext cx="345800" cy="100750"/>
            </a:xfrm>
            <a:custGeom>
              <a:rect b="b" l="l" r="r" t="t"/>
              <a:pathLst>
                <a:path extrusionOk="0" h="4030" w="13832">
                  <a:moveTo>
                    <a:pt x="5266" y="0"/>
                  </a:moveTo>
                  <a:cubicBezTo>
                    <a:pt x="5118" y="0"/>
                    <a:pt x="4969" y="40"/>
                    <a:pt x="4851" y="118"/>
                  </a:cubicBezTo>
                  <a:lnTo>
                    <a:pt x="2994" y="1342"/>
                  </a:lnTo>
                  <a:lnTo>
                    <a:pt x="940" y="708"/>
                  </a:lnTo>
                  <a:cubicBezTo>
                    <a:pt x="876" y="681"/>
                    <a:pt x="808" y="669"/>
                    <a:pt x="739" y="669"/>
                  </a:cubicBezTo>
                  <a:cubicBezTo>
                    <a:pt x="644" y="669"/>
                    <a:pt x="548" y="692"/>
                    <a:pt x="459" y="730"/>
                  </a:cubicBezTo>
                  <a:cubicBezTo>
                    <a:pt x="175" y="840"/>
                    <a:pt x="0" y="1102"/>
                    <a:pt x="0" y="1386"/>
                  </a:cubicBezTo>
                  <a:lnTo>
                    <a:pt x="0" y="4030"/>
                  </a:lnTo>
                  <a:lnTo>
                    <a:pt x="13832" y="4030"/>
                  </a:lnTo>
                  <a:cubicBezTo>
                    <a:pt x="13832" y="4030"/>
                    <a:pt x="13832" y="2176"/>
                    <a:pt x="11376" y="2176"/>
                  </a:cubicBezTo>
                  <a:cubicBezTo>
                    <a:pt x="11087" y="2176"/>
                    <a:pt x="10763" y="2202"/>
                    <a:pt x="10401" y="2260"/>
                  </a:cubicBezTo>
                  <a:lnTo>
                    <a:pt x="5550" y="53"/>
                  </a:lnTo>
                  <a:cubicBezTo>
                    <a:pt x="5463" y="18"/>
                    <a:pt x="5365" y="0"/>
                    <a:pt x="52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40"/>
            <p:cNvSpPr/>
            <p:nvPr/>
          </p:nvSpPr>
          <p:spPr>
            <a:xfrm>
              <a:off x="5575025" y="2833050"/>
              <a:ext cx="85775" cy="22425"/>
            </a:xfrm>
            <a:custGeom>
              <a:rect b="b" l="l" r="r" t="t"/>
              <a:pathLst>
                <a:path extrusionOk="0" h="897" w="3431">
                  <a:moveTo>
                    <a:pt x="0" y="1"/>
                  </a:moveTo>
                  <a:lnTo>
                    <a:pt x="0" y="897"/>
                  </a:lnTo>
                  <a:lnTo>
                    <a:pt x="3431" y="897"/>
                  </a:lnTo>
                  <a:lnTo>
                    <a:pt x="34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0" name="Google Shape;770;p40"/>
            <p:cNvSpPr/>
            <p:nvPr/>
          </p:nvSpPr>
          <p:spPr>
            <a:xfrm>
              <a:off x="5660775" y="2833600"/>
              <a:ext cx="260050" cy="21875"/>
            </a:xfrm>
            <a:custGeom>
              <a:rect b="b" l="l" r="r" t="t"/>
              <a:pathLst>
                <a:path extrusionOk="0" h="875" w="10402">
                  <a:moveTo>
                    <a:pt x="1" y="1"/>
                  </a:moveTo>
                  <a:lnTo>
                    <a:pt x="1814" y="875"/>
                  </a:lnTo>
                  <a:lnTo>
                    <a:pt x="10402" y="875"/>
                  </a:lnTo>
                  <a:lnTo>
                    <a:pt x="1040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1" name="Google Shape;771;p40"/>
            <p:cNvSpPr/>
            <p:nvPr/>
          </p:nvSpPr>
          <p:spPr>
            <a:xfrm>
              <a:off x="5824125" y="2617825"/>
              <a:ext cx="137675" cy="160075"/>
            </a:xfrm>
            <a:custGeom>
              <a:rect b="b" l="l" r="r" t="t"/>
              <a:pathLst>
                <a:path extrusionOk="0" h="6403" w="5507">
                  <a:moveTo>
                    <a:pt x="830" y="1"/>
                  </a:moveTo>
                  <a:lnTo>
                    <a:pt x="0" y="6403"/>
                  </a:lnTo>
                  <a:lnTo>
                    <a:pt x="4698" y="6403"/>
                  </a:lnTo>
                  <a:lnTo>
                    <a:pt x="550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2" name="Google Shape;772;p40"/>
            <p:cNvSpPr/>
            <p:nvPr/>
          </p:nvSpPr>
          <p:spPr>
            <a:xfrm>
              <a:off x="5814275" y="2732875"/>
              <a:ext cx="345825" cy="100750"/>
            </a:xfrm>
            <a:custGeom>
              <a:rect b="b" l="l" r="r" t="t"/>
              <a:pathLst>
                <a:path extrusionOk="0" h="4030" w="13833">
                  <a:moveTo>
                    <a:pt x="5251" y="0"/>
                  </a:moveTo>
                  <a:cubicBezTo>
                    <a:pt x="5108" y="0"/>
                    <a:pt x="4961" y="40"/>
                    <a:pt x="4830" y="118"/>
                  </a:cubicBezTo>
                  <a:lnTo>
                    <a:pt x="2994" y="1342"/>
                  </a:lnTo>
                  <a:lnTo>
                    <a:pt x="940" y="708"/>
                  </a:lnTo>
                  <a:cubicBezTo>
                    <a:pt x="867" y="681"/>
                    <a:pt x="794" y="669"/>
                    <a:pt x="722" y="669"/>
                  </a:cubicBezTo>
                  <a:cubicBezTo>
                    <a:pt x="623" y="669"/>
                    <a:pt x="527" y="692"/>
                    <a:pt x="438" y="730"/>
                  </a:cubicBezTo>
                  <a:cubicBezTo>
                    <a:pt x="176" y="840"/>
                    <a:pt x="1" y="1102"/>
                    <a:pt x="1" y="1386"/>
                  </a:cubicBezTo>
                  <a:lnTo>
                    <a:pt x="1" y="4030"/>
                  </a:lnTo>
                  <a:lnTo>
                    <a:pt x="13832" y="4030"/>
                  </a:lnTo>
                  <a:cubicBezTo>
                    <a:pt x="13832" y="4030"/>
                    <a:pt x="13815" y="2176"/>
                    <a:pt x="11356" y="2176"/>
                  </a:cubicBezTo>
                  <a:cubicBezTo>
                    <a:pt x="11066" y="2176"/>
                    <a:pt x="10742" y="2202"/>
                    <a:pt x="10380" y="2260"/>
                  </a:cubicBezTo>
                  <a:lnTo>
                    <a:pt x="5529" y="53"/>
                  </a:lnTo>
                  <a:cubicBezTo>
                    <a:pt x="5442" y="18"/>
                    <a:pt x="5347" y="0"/>
                    <a:pt x="5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3" name="Google Shape;773;p40"/>
            <p:cNvSpPr/>
            <p:nvPr/>
          </p:nvSpPr>
          <p:spPr>
            <a:xfrm>
              <a:off x="5814275" y="2833050"/>
              <a:ext cx="85250" cy="22425"/>
            </a:xfrm>
            <a:custGeom>
              <a:rect b="b" l="l" r="r" t="t"/>
              <a:pathLst>
                <a:path extrusionOk="0" h="897" w="3410">
                  <a:moveTo>
                    <a:pt x="1" y="1"/>
                  </a:moveTo>
                  <a:lnTo>
                    <a:pt x="1" y="897"/>
                  </a:lnTo>
                  <a:lnTo>
                    <a:pt x="3410" y="897"/>
                  </a:lnTo>
                  <a:lnTo>
                    <a:pt x="341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4" name="Google Shape;774;p40"/>
            <p:cNvSpPr/>
            <p:nvPr/>
          </p:nvSpPr>
          <p:spPr>
            <a:xfrm>
              <a:off x="5899500" y="2833600"/>
              <a:ext cx="260600" cy="21875"/>
            </a:xfrm>
            <a:custGeom>
              <a:rect b="b" l="l" r="r" t="t"/>
              <a:pathLst>
                <a:path extrusionOk="0" h="875" w="10424">
                  <a:moveTo>
                    <a:pt x="1" y="1"/>
                  </a:moveTo>
                  <a:lnTo>
                    <a:pt x="1814" y="875"/>
                  </a:lnTo>
                  <a:lnTo>
                    <a:pt x="10423" y="875"/>
                  </a:lnTo>
                  <a:lnTo>
                    <a:pt x="104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40"/>
            <p:cNvSpPr/>
            <p:nvPr/>
          </p:nvSpPr>
          <p:spPr>
            <a:xfrm>
              <a:off x="5243425" y="697600"/>
              <a:ext cx="345825" cy="258025"/>
            </a:xfrm>
            <a:custGeom>
              <a:rect b="b" l="l" r="r" t="t"/>
              <a:pathLst>
                <a:path extrusionOk="0" h="10321" w="13833">
                  <a:moveTo>
                    <a:pt x="9358" y="0"/>
                  </a:moveTo>
                  <a:cubicBezTo>
                    <a:pt x="8922" y="0"/>
                    <a:pt x="8489" y="122"/>
                    <a:pt x="8107" y="353"/>
                  </a:cubicBezTo>
                  <a:cubicBezTo>
                    <a:pt x="7517" y="725"/>
                    <a:pt x="6971" y="1162"/>
                    <a:pt x="6490" y="1686"/>
                  </a:cubicBezTo>
                  <a:cubicBezTo>
                    <a:pt x="6447" y="1031"/>
                    <a:pt x="5791" y="506"/>
                    <a:pt x="5114" y="463"/>
                  </a:cubicBezTo>
                  <a:cubicBezTo>
                    <a:pt x="5083" y="462"/>
                    <a:pt x="5052" y="461"/>
                    <a:pt x="5021" y="461"/>
                  </a:cubicBezTo>
                  <a:cubicBezTo>
                    <a:pt x="4377" y="461"/>
                    <a:pt x="3756" y="678"/>
                    <a:pt x="3235" y="1074"/>
                  </a:cubicBezTo>
                  <a:cubicBezTo>
                    <a:pt x="1749" y="2058"/>
                    <a:pt x="700" y="3565"/>
                    <a:pt x="307" y="5292"/>
                  </a:cubicBezTo>
                  <a:cubicBezTo>
                    <a:pt x="1" y="6690"/>
                    <a:pt x="110" y="8154"/>
                    <a:pt x="656" y="9487"/>
                  </a:cubicBezTo>
                  <a:cubicBezTo>
                    <a:pt x="914" y="10088"/>
                    <a:pt x="1404" y="10320"/>
                    <a:pt x="1950" y="10320"/>
                  </a:cubicBezTo>
                  <a:cubicBezTo>
                    <a:pt x="2514" y="10320"/>
                    <a:pt x="3139" y="10072"/>
                    <a:pt x="3628" y="9727"/>
                  </a:cubicBezTo>
                  <a:cubicBezTo>
                    <a:pt x="4349" y="9181"/>
                    <a:pt x="4808" y="8351"/>
                    <a:pt x="4873" y="7455"/>
                  </a:cubicBezTo>
                  <a:cubicBezTo>
                    <a:pt x="5067" y="7485"/>
                    <a:pt x="5261" y="7500"/>
                    <a:pt x="5453" y="7500"/>
                  </a:cubicBezTo>
                  <a:cubicBezTo>
                    <a:pt x="6796" y="7500"/>
                    <a:pt x="8053" y="6780"/>
                    <a:pt x="8741" y="5576"/>
                  </a:cubicBezTo>
                  <a:cubicBezTo>
                    <a:pt x="9353" y="6142"/>
                    <a:pt x="10138" y="6441"/>
                    <a:pt x="10943" y="6441"/>
                  </a:cubicBezTo>
                  <a:cubicBezTo>
                    <a:pt x="11287" y="6441"/>
                    <a:pt x="11635" y="6386"/>
                    <a:pt x="11975" y="6275"/>
                  </a:cubicBezTo>
                  <a:cubicBezTo>
                    <a:pt x="13046" y="5882"/>
                    <a:pt x="13832" y="4702"/>
                    <a:pt x="13636" y="3544"/>
                  </a:cubicBezTo>
                  <a:cubicBezTo>
                    <a:pt x="13465" y="2560"/>
                    <a:pt x="12509" y="1757"/>
                    <a:pt x="11533" y="1757"/>
                  </a:cubicBezTo>
                  <a:cubicBezTo>
                    <a:pt x="11381" y="1757"/>
                    <a:pt x="11229" y="1776"/>
                    <a:pt x="11079" y="1817"/>
                  </a:cubicBezTo>
                  <a:cubicBezTo>
                    <a:pt x="11276" y="1140"/>
                    <a:pt x="10795" y="419"/>
                    <a:pt x="10139" y="135"/>
                  </a:cubicBezTo>
                  <a:cubicBezTo>
                    <a:pt x="9885" y="44"/>
                    <a:pt x="9621" y="0"/>
                    <a:pt x="93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6" name="Google Shape;776;p40"/>
            <p:cNvSpPr/>
            <p:nvPr/>
          </p:nvSpPr>
          <p:spPr>
            <a:xfrm>
              <a:off x="5316075" y="1021625"/>
              <a:ext cx="137150" cy="177550"/>
            </a:xfrm>
            <a:custGeom>
              <a:rect b="b" l="l" r="r" t="t"/>
              <a:pathLst>
                <a:path extrusionOk="0" h="7102" w="5486">
                  <a:moveTo>
                    <a:pt x="1" y="0"/>
                  </a:moveTo>
                  <a:lnTo>
                    <a:pt x="1" y="7102"/>
                  </a:lnTo>
                  <a:lnTo>
                    <a:pt x="5485" y="7102"/>
                  </a:lnTo>
                  <a:lnTo>
                    <a:pt x="548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7" name="Google Shape;777;p40"/>
            <p:cNvSpPr/>
            <p:nvPr/>
          </p:nvSpPr>
          <p:spPr>
            <a:xfrm>
              <a:off x="5333025" y="1050575"/>
              <a:ext cx="120200" cy="120750"/>
            </a:xfrm>
            <a:custGeom>
              <a:rect b="b" l="l" r="r" t="t"/>
              <a:pathLst>
                <a:path extrusionOk="0" h="4830" w="4808">
                  <a:moveTo>
                    <a:pt x="0" y="0"/>
                  </a:moveTo>
                  <a:lnTo>
                    <a:pt x="0" y="1639"/>
                  </a:lnTo>
                  <a:cubicBezTo>
                    <a:pt x="0" y="3387"/>
                    <a:pt x="1442" y="4830"/>
                    <a:pt x="3190" y="4830"/>
                  </a:cubicBezTo>
                  <a:lnTo>
                    <a:pt x="4807" y="4830"/>
                  </a:lnTo>
                  <a:lnTo>
                    <a:pt x="480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8" name="Google Shape;778;p40"/>
            <p:cNvSpPr/>
            <p:nvPr/>
          </p:nvSpPr>
          <p:spPr>
            <a:xfrm>
              <a:off x="5490350" y="934775"/>
              <a:ext cx="85775" cy="85775"/>
            </a:xfrm>
            <a:custGeom>
              <a:rect b="b" l="l" r="r" t="t"/>
              <a:pathLst>
                <a:path extrusionOk="0" h="3431" w="3431">
                  <a:moveTo>
                    <a:pt x="1705" y="0"/>
                  </a:moveTo>
                  <a:cubicBezTo>
                    <a:pt x="765" y="0"/>
                    <a:pt x="0" y="765"/>
                    <a:pt x="0" y="1704"/>
                  </a:cubicBezTo>
                  <a:cubicBezTo>
                    <a:pt x="0" y="2666"/>
                    <a:pt x="765" y="3431"/>
                    <a:pt x="1705" y="3431"/>
                  </a:cubicBezTo>
                  <a:cubicBezTo>
                    <a:pt x="2666" y="3431"/>
                    <a:pt x="3431" y="2666"/>
                    <a:pt x="3431" y="1704"/>
                  </a:cubicBezTo>
                  <a:cubicBezTo>
                    <a:pt x="3431" y="765"/>
                    <a:pt x="2666" y="0"/>
                    <a:pt x="17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9" name="Google Shape;779;p40"/>
            <p:cNvSpPr/>
            <p:nvPr/>
          </p:nvSpPr>
          <p:spPr>
            <a:xfrm>
              <a:off x="5519850" y="974650"/>
              <a:ext cx="28425" cy="16400"/>
            </a:xfrm>
            <a:custGeom>
              <a:rect b="b" l="l" r="r" t="t"/>
              <a:pathLst>
                <a:path extrusionOk="0" fill="none" h="656" w="1137">
                  <a:moveTo>
                    <a:pt x="1136" y="0"/>
                  </a:moveTo>
                  <a:cubicBezTo>
                    <a:pt x="678" y="0"/>
                    <a:pt x="241" y="262"/>
                    <a:pt x="0" y="656"/>
                  </a:cubicBezTo>
                </a:path>
              </a:pathLst>
            </a:custGeom>
            <a:noFill/>
            <a:ln cap="flat" cmpd="sng" w="1650">
              <a:solidFill>
                <a:schemeClr val="accent2"/>
              </a:solidFill>
              <a:prstDash val="solid"/>
              <a:miter lim="2185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0" name="Google Shape;780;p40"/>
            <p:cNvSpPr/>
            <p:nvPr/>
          </p:nvSpPr>
          <p:spPr>
            <a:xfrm>
              <a:off x="5525300" y="955525"/>
              <a:ext cx="29525" cy="42075"/>
            </a:xfrm>
            <a:custGeom>
              <a:rect b="b" l="l" r="r" t="t"/>
              <a:pathLst>
                <a:path extrusionOk="0" fill="none" h="1683" w="1181">
                  <a:moveTo>
                    <a:pt x="1" y="0"/>
                  </a:moveTo>
                  <a:cubicBezTo>
                    <a:pt x="765" y="153"/>
                    <a:pt x="1181" y="962"/>
                    <a:pt x="918" y="1683"/>
                  </a:cubicBezTo>
                </a:path>
              </a:pathLst>
            </a:custGeom>
            <a:noFill/>
            <a:ln cap="flat" cmpd="sng" w="1650">
              <a:solidFill>
                <a:schemeClr val="accent2"/>
              </a:solidFill>
              <a:prstDash val="solid"/>
              <a:miter lim="2185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1" name="Google Shape;781;p40"/>
            <p:cNvSpPr/>
            <p:nvPr/>
          </p:nvSpPr>
          <p:spPr>
            <a:xfrm>
              <a:off x="5209550" y="934775"/>
              <a:ext cx="85800" cy="85775"/>
            </a:xfrm>
            <a:custGeom>
              <a:rect b="b" l="l" r="r" t="t"/>
              <a:pathLst>
                <a:path extrusionOk="0" h="3431" w="3432">
                  <a:moveTo>
                    <a:pt x="1705" y="0"/>
                  </a:moveTo>
                  <a:cubicBezTo>
                    <a:pt x="766" y="0"/>
                    <a:pt x="1" y="765"/>
                    <a:pt x="1" y="1704"/>
                  </a:cubicBezTo>
                  <a:cubicBezTo>
                    <a:pt x="1" y="2666"/>
                    <a:pt x="766" y="3431"/>
                    <a:pt x="1705" y="3431"/>
                  </a:cubicBezTo>
                  <a:cubicBezTo>
                    <a:pt x="2667" y="3431"/>
                    <a:pt x="3431" y="2666"/>
                    <a:pt x="3431" y="1704"/>
                  </a:cubicBezTo>
                  <a:cubicBezTo>
                    <a:pt x="3431" y="765"/>
                    <a:pt x="2667" y="0"/>
                    <a:pt x="170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2" name="Google Shape;782;p40"/>
            <p:cNvSpPr/>
            <p:nvPr/>
          </p:nvSpPr>
          <p:spPr>
            <a:xfrm>
              <a:off x="5237425" y="974650"/>
              <a:ext cx="28425" cy="16400"/>
            </a:xfrm>
            <a:custGeom>
              <a:rect b="b" l="l" r="r" t="t"/>
              <a:pathLst>
                <a:path extrusionOk="0" fill="none" h="656" w="1137">
                  <a:moveTo>
                    <a:pt x="0" y="0"/>
                  </a:moveTo>
                  <a:cubicBezTo>
                    <a:pt x="459" y="0"/>
                    <a:pt x="874" y="262"/>
                    <a:pt x="1137" y="656"/>
                  </a:cubicBezTo>
                </a:path>
              </a:pathLst>
            </a:custGeom>
            <a:noFill/>
            <a:ln cap="flat" cmpd="sng" w="1650">
              <a:solidFill>
                <a:schemeClr val="accent2"/>
              </a:solidFill>
              <a:prstDash val="solid"/>
              <a:miter lim="2185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3" name="Google Shape;783;p40"/>
            <p:cNvSpPr/>
            <p:nvPr/>
          </p:nvSpPr>
          <p:spPr>
            <a:xfrm>
              <a:off x="5230325" y="955525"/>
              <a:ext cx="29525" cy="42075"/>
            </a:xfrm>
            <a:custGeom>
              <a:rect b="b" l="l" r="r" t="t"/>
              <a:pathLst>
                <a:path extrusionOk="0" fill="none" h="1683" w="1181">
                  <a:moveTo>
                    <a:pt x="1180" y="0"/>
                  </a:moveTo>
                  <a:cubicBezTo>
                    <a:pt x="437" y="153"/>
                    <a:pt x="0" y="962"/>
                    <a:pt x="284" y="1683"/>
                  </a:cubicBezTo>
                </a:path>
              </a:pathLst>
            </a:custGeom>
            <a:noFill/>
            <a:ln cap="flat" cmpd="sng" w="1650">
              <a:solidFill>
                <a:schemeClr val="accent2"/>
              </a:solidFill>
              <a:prstDash val="solid"/>
              <a:miter lim="2185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4" name="Google Shape;784;p40"/>
            <p:cNvSpPr/>
            <p:nvPr/>
          </p:nvSpPr>
          <p:spPr>
            <a:xfrm>
              <a:off x="5258725" y="787825"/>
              <a:ext cx="271525" cy="355100"/>
            </a:xfrm>
            <a:custGeom>
              <a:rect b="b" l="l" r="r" t="t"/>
              <a:pathLst>
                <a:path extrusionOk="0" h="14204" w="10861">
                  <a:moveTo>
                    <a:pt x="5398" y="0"/>
                  </a:moveTo>
                  <a:cubicBezTo>
                    <a:pt x="2382" y="0"/>
                    <a:pt x="503" y="1879"/>
                    <a:pt x="503" y="4895"/>
                  </a:cubicBezTo>
                  <a:cubicBezTo>
                    <a:pt x="503" y="5354"/>
                    <a:pt x="0" y="5813"/>
                    <a:pt x="88" y="6228"/>
                  </a:cubicBezTo>
                  <a:lnTo>
                    <a:pt x="110" y="6359"/>
                  </a:lnTo>
                  <a:lnTo>
                    <a:pt x="132" y="6534"/>
                  </a:lnTo>
                  <a:lnTo>
                    <a:pt x="372" y="9527"/>
                  </a:lnTo>
                  <a:cubicBezTo>
                    <a:pt x="416" y="10030"/>
                    <a:pt x="1268" y="11232"/>
                    <a:pt x="1945" y="12171"/>
                  </a:cubicBezTo>
                  <a:cubicBezTo>
                    <a:pt x="2557" y="12980"/>
                    <a:pt x="3387" y="13570"/>
                    <a:pt x="4349" y="13919"/>
                  </a:cubicBezTo>
                  <a:cubicBezTo>
                    <a:pt x="4698" y="14050"/>
                    <a:pt x="5070" y="14160"/>
                    <a:pt x="5463" y="14203"/>
                  </a:cubicBezTo>
                  <a:cubicBezTo>
                    <a:pt x="5616" y="14203"/>
                    <a:pt x="5769" y="14181"/>
                    <a:pt x="5922" y="14160"/>
                  </a:cubicBezTo>
                  <a:cubicBezTo>
                    <a:pt x="7255" y="13919"/>
                    <a:pt x="8413" y="13176"/>
                    <a:pt x="9178" y="12084"/>
                  </a:cubicBezTo>
                  <a:cubicBezTo>
                    <a:pt x="9768" y="11253"/>
                    <a:pt x="10401" y="10292"/>
                    <a:pt x="10445" y="9899"/>
                  </a:cubicBezTo>
                  <a:lnTo>
                    <a:pt x="10795" y="5791"/>
                  </a:lnTo>
                  <a:cubicBezTo>
                    <a:pt x="10817" y="5572"/>
                    <a:pt x="10838" y="5354"/>
                    <a:pt x="10860" y="5135"/>
                  </a:cubicBezTo>
                  <a:lnTo>
                    <a:pt x="10860" y="5048"/>
                  </a:lnTo>
                  <a:cubicBezTo>
                    <a:pt x="10860" y="5026"/>
                    <a:pt x="10860" y="4414"/>
                    <a:pt x="10860" y="4370"/>
                  </a:cubicBezTo>
                  <a:cubicBezTo>
                    <a:pt x="10096" y="2644"/>
                    <a:pt x="8413" y="0"/>
                    <a:pt x="539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" name="Google Shape;785;p40"/>
            <p:cNvSpPr/>
            <p:nvPr/>
          </p:nvSpPr>
          <p:spPr>
            <a:xfrm>
              <a:off x="5252175" y="764325"/>
              <a:ext cx="282975" cy="182475"/>
            </a:xfrm>
            <a:custGeom>
              <a:rect b="b" l="l" r="r" t="t"/>
              <a:pathLst>
                <a:path extrusionOk="0" h="7299" w="11319">
                  <a:moveTo>
                    <a:pt x="5660" y="1"/>
                  </a:moveTo>
                  <a:cubicBezTo>
                    <a:pt x="2513" y="1"/>
                    <a:pt x="0" y="2688"/>
                    <a:pt x="219" y="5835"/>
                  </a:cubicBezTo>
                  <a:cubicBezTo>
                    <a:pt x="219" y="6272"/>
                    <a:pt x="262" y="6731"/>
                    <a:pt x="350" y="7168"/>
                  </a:cubicBezTo>
                  <a:lnTo>
                    <a:pt x="372" y="7299"/>
                  </a:lnTo>
                  <a:cubicBezTo>
                    <a:pt x="634" y="7168"/>
                    <a:pt x="852" y="6971"/>
                    <a:pt x="1005" y="6731"/>
                  </a:cubicBezTo>
                  <a:cubicBezTo>
                    <a:pt x="1399" y="6119"/>
                    <a:pt x="1486" y="5354"/>
                    <a:pt x="1617" y="4655"/>
                  </a:cubicBezTo>
                  <a:cubicBezTo>
                    <a:pt x="1770" y="3956"/>
                    <a:pt x="2032" y="3191"/>
                    <a:pt x="2622" y="2798"/>
                  </a:cubicBezTo>
                  <a:cubicBezTo>
                    <a:pt x="2973" y="2566"/>
                    <a:pt x="3360" y="2492"/>
                    <a:pt x="3766" y="2492"/>
                  </a:cubicBezTo>
                  <a:cubicBezTo>
                    <a:pt x="4479" y="2492"/>
                    <a:pt x="5250" y="2720"/>
                    <a:pt x="5984" y="2720"/>
                  </a:cubicBezTo>
                  <a:cubicBezTo>
                    <a:pt x="6132" y="2720"/>
                    <a:pt x="6280" y="2711"/>
                    <a:pt x="6424" y="2688"/>
                  </a:cubicBezTo>
                  <a:cubicBezTo>
                    <a:pt x="7081" y="2582"/>
                    <a:pt x="7708" y="2231"/>
                    <a:pt x="8342" y="2231"/>
                  </a:cubicBezTo>
                  <a:cubicBezTo>
                    <a:pt x="8489" y="2231"/>
                    <a:pt x="8636" y="2250"/>
                    <a:pt x="8784" y="2295"/>
                  </a:cubicBezTo>
                  <a:cubicBezTo>
                    <a:pt x="9396" y="2492"/>
                    <a:pt x="9768" y="3103"/>
                    <a:pt x="10073" y="3693"/>
                  </a:cubicBezTo>
                  <a:cubicBezTo>
                    <a:pt x="10445" y="4436"/>
                    <a:pt x="10795" y="5201"/>
                    <a:pt x="11122" y="5966"/>
                  </a:cubicBezTo>
                  <a:lnTo>
                    <a:pt x="11122" y="5835"/>
                  </a:lnTo>
                  <a:cubicBezTo>
                    <a:pt x="11319" y="2688"/>
                    <a:pt x="8828" y="1"/>
                    <a:pt x="5660" y="1"/>
                  </a:cubicBezTo>
                  <a:close/>
                </a:path>
              </a:pathLst>
            </a:custGeom>
            <a:solidFill>
              <a:schemeClr val="accent2"/>
            </a:solidFill>
            <a:ln cap="flat" cmpd="sng" w="1650">
              <a:solidFill>
                <a:schemeClr val="accent2"/>
              </a:solidFill>
              <a:prstDash val="solid"/>
              <a:miter lim="2185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" name="Google Shape;786;p40"/>
            <p:cNvSpPr/>
            <p:nvPr/>
          </p:nvSpPr>
          <p:spPr>
            <a:xfrm>
              <a:off x="5296425" y="888800"/>
              <a:ext cx="79225" cy="26325"/>
            </a:xfrm>
            <a:custGeom>
              <a:rect b="b" l="l" r="r" t="t"/>
              <a:pathLst>
                <a:path extrusionOk="0" h="1053" w="3169">
                  <a:moveTo>
                    <a:pt x="1657" y="0"/>
                  </a:moveTo>
                  <a:cubicBezTo>
                    <a:pt x="1622" y="0"/>
                    <a:pt x="1587" y="1"/>
                    <a:pt x="1552" y="4"/>
                  </a:cubicBezTo>
                  <a:cubicBezTo>
                    <a:pt x="1224" y="4"/>
                    <a:pt x="896" y="91"/>
                    <a:pt x="612" y="288"/>
                  </a:cubicBezTo>
                  <a:cubicBezTo>
                    <a:pt x="328" y="462"/>
                    <a:pt x="109" y="747"/>
                    <a:pt x="0" y="1052"/>
                  </a:cubicBezTo>
                  <a:cubicBezTo>
                    <a:pt x="350" y="1052"/>
                    <a:pt x="634" y="1031"/>
                    <a:pt x="874" y="1009"/>
                  </a:cubicBezTo>
                  <a:cubicBezTo>
                    <a:pt x="1136" y="987"/>
                    <a:pt x="1355" y="987"/>
                    <a:pt x="1573" y="965"/>
                  </a:cubicBezTo>
                  <a:lnTo>
                    <a:pt x="2294" y="965"/>
                  </a:lnTo>
                  <a:cubicBezTo>
                    <a:pt x="2487" y="965"/>
                    <a:pt x="2707" y="993"/>
                    <a:pt x="2966" y="993"/>
                  </a:cubicBezTo>
                  <a:cubicBezTo>
                    <a:pt x="3031" y="993"/>
                    <a:pt x="3099" y="991"/>
                    <a:pt x="3169" y="987"/>
                  </a:cubicBezTo>
                  <a:cubicBezTo>
                    <a:pt x="2899" y="385"/>
                    <a:pt x="2314" y="0"/>
                    <a:pt x="16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40"/>
            <p:cNvSpPr/>
            <p:nvPr/>
          </p:nvSpPr>
          <p:spPr>
            <a:xfrm>
              <a:off x="5442275" y="888800"/>
              <a:ext cx="78675" cy="26325"/>
            </a:xfrm>
            <a:custGeom>
              <a:rect b="b" l="l" r="r" t="t"/>
              <a:pathLst>
                <a:path extrusionOk="0" h="1053" w="3147">
                  <a:moveTo>
                    <a:pt x="1654" y="0"/>
                  </a:moveTo>
                  <a:cubicBezTo>
                    <a:pt x="1620" y="0"/>
                    <a:pt x="1586" y="1"/>
                    <a:pt x="1552" y="4"/>
                  </a:cubicBezTo>
                  <a:cubicBezTo>
                    <a:pt x="1202" y="4"/>
                    <a:pt x="874" y="91"/>
                    <a:pt x="590" y="288"/>
                  </a:cubicBezTo>
                  <a:cubicBezTo>
                    <a:pt x="306" y="462"/>
                    <a:pt x="88" y="747"/>
                    <a:pt x="0" y="1052"/>
                  </a:cubicBezTo>
                  <a:cubicBezTo>
                    <a:pt x="350" y="1052"/>
                    <a:pt x="612" y="1031"/>
                    <a:pt x="874" y="1009"/>
                  </a:cubicBezTo>
                  <a:cubicBezTo>
                    <a:pt x="1115" y="987"/>
                    <a:pt x="1355" y="987"/>
                    <a:pt x="1574" y="965"/>
                  </a:cubicBezTo>
                  <a:lnTo>
                    <a:pt x="2273" y="965"/>
                  </a:lnTo>
                  <a:cubicBezTo>
                    <a:pt x="2483" y="965"/>
                    <a:pt x="2692" y="993"/>
                    <a:pt x="2947" y="993"/>
                  </a:cubicBezTo>
                  <a:cubicBezTo>
                    <a:pt x="3011" y="993"/>
                    <a:pt x="3077" y="991"/>
                    <a:pt x="3147" y="987"/>
                  </a:cubicBezTo>
                  <a:cubicBezTo>
                    <a:pt x="2898" y="385"/>
                    <a:pt x="2294" y="0"/>
                    <a:pt x="16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" name="Google Shape;788;p40"/>
            <p:cNvSpPr/>
            <p:nvPr/>
          </p:nvSpPr>
          <p:spPr>
            <a:xfrm>
              <a:off x="5398575" y="920025"/>
              <a:ext cx="39900" cy="96700"/>
            </a:xfrm>
            <a:custGeom>
              <a:rect b="b" l="l" r="r" t="t"/>
              <a:pathLst>
                <a:path extrusionOk="0" fill="none" h="3868" w="1596">
                  <a:moveTo>
                    <a:pt x="372" y="0"/>
                  </a:moveTo>
                  <a:lnTo>
                    <a:pt x="1595" y="3474"/>
                  </a:lnTo>
                  <a:lnTo>
                    <a:pt x="699" y="3868"/>
                  </a:lnTo>
                  <a:lnTo>
                    <a:pt x="0" y="3737"/>
                  </a:lnTo>
                </a:path>
              </a:pathLst>
            </a:custGeom>
            <a:noFill/>
            <a:ln cap="flat" cmpd="sng" w="1650">
              <a:solidFill>
                <a:schemeClr val="accent2"/>
              </a:solidFill>
              <a:prstDash val="solid"/>
              <a:miter lim="2185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40"/>
            <p:cNvSpPr/>
            <p:nvPr/>
          </p:nvSpPr>
          <p:spPr>
            <a:xfrm>
              <a:off x="5406225" y="1023250"/>
              <a:ext cx="78125" cy="25700"/>
            </a:xfrm>
            <a:custGeom>
              <a:rect b="b" l="l" r="r" t="t"/>
              <a:pathLst>
                <a:path extrusionOk="0" h="1028" w="3125">
                  <a:moveTo>
                    <a:pt x="0" y="1"/>
                  </a:moveTo>
                  <a:lnTo>
                    <a:pt x="0" y="285"/>
                  </a:lnTo>
                  <a:cubicBezTo>
                    <a:pt x="0" y="700"/>
                    <a:pt x="328" y="1028"/>
                    <a:pt x="743" y="1028"/>
                  </a:cubicBezTo>
                  <a:lnTo>
                    <a:pt x="3125" y="1028"/>
                  </a:lnTo>
                  <a:lnTo>
                    <a:pt x="3125" y="766"/>
                  </a:lnTo>
                  <a:cubicBezTo>
                    <a:pt x="3125" y="351"/>
                    <a:pt x="2775" y="1"/>
                    <a:pt x="236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40"/>
            <p:cNvSpPr/>
            <p:nvPr/>
          </p:nvSpPr>
          <p:spPr>
            <a:xfrm>
              <a:off x="5332475" y="1023800"/>
              <a:ext cx="78125" cy="25150"/>
            </a:xfrm>
            <a:custGeom>
              <a:rect b="b" l="l" r="r" t="t"/>
              <a:pathLst>
                <a:path extrusionOk="0" h="1006" w="3125">
                  <a:moveTo>
                    <a:pt x="765" y="1"/>
                  </a:moveTo>
                  <a:cubicBezTo>
                    <a:pt x="350" y="1"/>
                    <a:pt x="0" y="329"/>
                    <a:pt x="0" y="744"/>
                  </a:cubicBezTo>
                  <a:lnTo>
                    <a:pt x="0" y="1006"/>
                  </a:lnTo>
                  <a:lnTo>
                    <a:pt x="2382" y="1006"/>
                  </a:lnTo>
                  <a:cubicBezTo>
                    <a:pt x="2797" y="1006"/>
                    <a:pt x="3125" y="678"/>
                    <a:pt x="3125" y="263"/>
                  </a:cubicBezTo>
                  <a:lnTo>
                    <a:pt x="312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40"/>
            <p:cNvSpPr/>
            <p:nvPr/>
          </p:nvSpPr>
          <p:spPr>
            <a:xfrm>
              <a:off x="6076500" y="1218275"/>
              <a:ext cx="215250" cy="178650"/>
            </a:xfrm>
            <a:custGeom>
              <a:rect b="b" l="l" r="r" t="t"/>
              <a:pathLst>
                <a:path extrusionOk="0" h="7146" w="8610">
                  <a:moveTo>
                    <a:pt x="6774" y="1"/>
                  </a:moveTo>
                  <a:lnTo>
                    <a:pt x="0" y="2951"/>
                  </a:lnTo>
                  <a:lnTo>
                    <a:pt x="1858" y="7146"/>
                  </a:lnTo>
                  <a:lnTo>
                    <a:pt x="8609" y="4196"/>
                  </a:lnTo>
                  <a:lnTo>
                    <a:pt x="677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40"/>
            <p:cNvSpPr/>
            <p:nvPr/>
          </p:nvSpPr>
          <p:spPr>
            <a:xfrm>
              <a:off x="6174275" y="1123375"/>
              <a:ext cx="261700" cy="223275"/>
            </a:xfrm>
            <a:custGeom>
              <a:rect b="b" l="l" r="r" t="t"/>
              <a:pathLst>
                <a:path extrusionOk="0" h="8931" w="10468">
                  <a:moveTo>
                    <a:pt x="5319" y="1"/>
                  </a:moveTo>
                  <a:cubicBezTo>
                    <a:pt x="5143" y="1"/>
                    <a:pt x="4968" y="62"/>
                    <a:pt x="4830" y="191"/>
                  </a:cubicBezTo>
                  <a:lnTo>
                    <a:pt x="4174" y="694"/>
                  </a:lnTo>
                  <a:lnTo>
                    <a:pt x="2863" y="1743"/>
                  </a:lnTo>
                  <a:cubicBezTo>
                    <a:pt x="2776" y="1808"/>
                    <a:pt x="1399" y="2879"/>
                    <a:pt x="1006" y="3425"/>
                  </a:cubicBezTo>
                  <a:cubicBezTo>
                    <a:pt x="1" y="4802"/>
                    <a:pt x="328" y="6725"/>
                    <a:pt x="1727" y="7686"/>
                  </a:cubicBezTo>
                  <a:cubicBezTo>
                    <a:pt x="1989" y="7883"/>
                    <a:pt x="2295" y="8036"/>
                    <a:pt x="2601" y="8123"/>
                  </a:cubicBezTo>
                  <a:cubicBezTo>
                    <a:pt x="3125" y="8298"/>
                    <a:pt x="6337" y="8516"/>
                    <a:pt x="6337" y="8516"/>
                  </a:cubicBezTo>
                  <a:lnTo>
                    <a:pt x="7889" y="8910"/>
                  </a:lnTo>
                  <a:cubicBezTo>
                    <a:pt x="7941" y="8924"/>
                    <a:pt x="7995" y="8931"/>
                    <a:pt x="8047" y="8931"/>
                  </a:cubicBezTo>
                  <a:cubicBezTo>
                    <a:pt x="8323" y="8931"/>
                    <a:pt x="8584" y="8748"/>
                    <a:pt x="8675" y="8473"/>
                  </a:cubicBezTo>
                  <a:cubicBezTo>
                    <a:pt x="8763" y="8145"/>
                    <a:pt x="8544" y="7795"/>
                    <a:pt x="8216" y="7708"/>
                  </a:cubicBezTo>
                  <a:lnTo>
                    <a:pt x="7954" y="7642"/>
                  </a:lnTo>
                  <a:lnTo>
                    <a:pt x="6228" y="7184"/>
                  </a:lnTo>
                  <a:lnTo>
                    <a:pt x="6228" y="7184"/>
                  </a:lnTo>
                  <a:lnTo>
                    <a:pt x="8916" y="7227"/>
                  </a:lnTo>
                  <a:cubicBezTo>
                    <a:pt x="9090" y="7227"/>
                    <a:pt x="9265" y="7162"/>
                    <a:pt x="9396" y="7031"/>
                  </a:cubicBezTo>
                  <a:cubicBezTo>
                    <a:pt x="9571" y="6900"/>
                    <a:pt x="9659" y="6703"/>
                    <a:pt x="9659" y="6484"/>
                  </a:cubicBezTo>
                  <a:cubicBezTo>
                    <a:pt x="9659" y="6441"/>
                    <a:pt x="9659" y="6397"/>
                    <a:pt x="9659" y="6353"/>
                  </a:cubicBezTo>
                  <a:cubicBezTo>
                    <a:pt x="9615" y="6157"/>
                    <a:pt x="9484" y="5960"/>
                    <a:pt x="9309" y="5851"/>
                  </a:cubicBezTo>
                  <a:cubicBezTo>
                    <a:pt x="9200" y="5785"/>
                    <a:pt x="9069" y="5763"/>
                    <a:pt x="8959" y="5763"/>
                  </a:cubicBezTo>
                  <a:lnTo>
                    <a:pt x="7255" y="5720"/>
                  </a:lnTo>
                  <a:lnTo>
                    <a:pt x="9768" y="5457"/>
                  </a:lnTo>
                  <a:cubicBezTo>
                    <a:pt x="10183" y="5414"/>
                    <a:pt x="10467" y="5064"/>
                    <a:pt x="10423" y="4649"/>
                  </a:cubicBezTo>
                  <a:cubicBezTo>
                    <a:pt x="10423" y="4649"/>
                    <a:pt x="10423" y="4627"/>
                    <a:pt x="10423" y="4605"/>
                  </a:cubicBezTo>
                  <a:cubicBezTo>
                    <a:pt x="10363" y="4261"/>
                    <a:pt x="10058" y="4010"/>
                    <a:pt x="9700" y="4010"/>
                  </a:cubicBezTo>
                  <a:cubicBezTo>
                    <a:pt x="9672" y="4010"/>
                    <a:pt x="9644" y="4012"/>
                    <a:pt x="9615" y="4015"/>
                  </a:cubicBezTo>
                  <a:lnTo>
                    <a:pt x="8479" y="4146"/>
                  </a:lnTo>
                  <a:lnTo>
                    <a:pt x="6818" y="4321"/>
                  </a:lnTo>
                  <a:lnTo>
                    <a:pt x="6818" y="4321"/>
                  </a:lnTo>
                  <a:lnTo>
                    <a:pt x="9112" y="3644"/>
                  </a:lnTo>
                  <a:cubicBezTo>
                    <a:pt x="9287" y="3578"/>
                    <a:pt x="9440" y="3469"/>
                    <a:pt x="9549" y="3294"/>
                  </a:cubicBezTo>
                  <a:cubicBezTo>
                    <a:pt x="9637" y="3119"/>
                    <a:pt x="9659" y="2923"/>
                    <a:pt x="9615" y="2726"/>
                  </a:cubicBezTo>
                  <a:cubicBezTo>
                    <a:pt x="9519" y="2418"/>
                    <a:pt x="9236" y="2212"/>
                    <a:pt x="8916" y="2212"/>
                  </a:cubicBezTo>
                  <a:cubicBezTo>
                    <a:pt x="8873" y="2212"/>
                    <a:pt x="8829" y="2216"/>
                    <a:pt x="8785" y="2223"/>
                  </a:cubicBezTo>
                  <a:cubicBezTo>
                    <a:pt x="8763" y="2223"/>
                    <a:pt x="8741" y="2223"/>
                    <a:pt x="8697" y="2245"/>
                  </a:cubicBezTo>
                  <a:lnTo>
                    <a:pt x="7517" y="2595"/>
                  </a:lnTo>
                  <a:cubicBezTo>
                    <a:pt x="7430" y="2617"/>
                    <a:pt x="7277" y="2660"/>
                    <a:pt x="7102" y="2704"/>
                  </a:cubicBezTo>
                  <a:cubicBezTo>
                    <a:pt x="6796" y="2770"/>
                    <a:pt x="6479" y="2802"/>
                    <a:pt x="6162" y="2802"/>
                  </a:cubicBezTo>
                  <a:cubicBezTo>
                    <a:pt x="5846" y="2802"/>
                    <a:pt x="5529" y="2770"/>
                    <a:pt x="5223" y="2704"/>
                  </a:cubicBezTo>
                  <a:lnTo>
                    <a:pt x="4349" y="2507"/>
                  </a:lnTo>
                  <a:cubicBezTo>
                    <a:pt x="4349" y="2507"/>
                    <a:pt x="5463" y="1612"/>
                    <a:pt x="5791" y="1349"/>
                  </a:cubicBezTo>
                  <a:cubicBezTo>
                    <a:pt x="6031" y="1153"/>
                    <a:pt x="6141" y="825"/>
                    <a:pt x="6031" y="519"/>
                  </a:cubicBezTo>
                  <a:cubicBezTo>
                    <a:pt x="6010" y="432"/>
                    <a:pt x="5966" y="322"/>
                    <a:pt x="5900" y="257"/>
                  </a:cubicBezTo>
                  <a:cubicBezTo>
                    <a:pt x="5745" y="90"/>
                    <a:pt x="5531" y="1"/>
                    <a:pt x="531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40"/>
            <p:cNvSpPr/>
            <p:nvPr/>
          </p:nvSpPr>
          <p:spPr>
            <a:xfrm>
              <a:off x="6251850" y="1194250"/>
              <a:ext cx="27875" cy="62300"/>
            </a:xfrm>
            <a:custGeom>
              <a:rect b="b" l="l" r="r" t="t"/>
              <a:pathLst>
                <a:path extrusionOk="0" fill="none" h="2492" w="1115">
                  <a:moveTo>
                    <a:pt x="0" y="2491"/>
                  </a:moveTo>
                  <a:cubicBezTo>
                    <a:pt x="765" y="1923"/>
                    <a:pt x="1115" y="940"/>
                    <a:pt x="896" y="0"/>
                  </a:cubicBezTo>
                </a:path>
              </a:pathLst>
            </a:custGeom>
            <a:noFill/>
            <a:ln cap="flat" cmpd="sng" w="1650">
              <a:solidFill>
                <a:srgbClr val="DA6743"/>
              </a:solidFill>
              <a:prstDash val="solid"/>
              <a:miter lim="2185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40"/>
            <p:cNvSpPr/>
            <p:nvPr/>
          </p:nvSpPr>
          <p:spPr>
            <a:xfrm>
              <a:off x="5695750" y="1241775"/>
              <a:ext cx="510225" cy="336500"/>
            </a:xfrm>
            <a:custGeom>
              <a:rect b="b" l="l" r="r" t="t"/>
              <a:pathLst>
                <a:path extrusionOk="0" h="13460" w="20409">
                  <a:moveTo>
                    <a:pt x="18617" y="0"/>
                  </a:moveTo>
                  <a:lnTo>
                    <a:pt x="2819" y="6097"/>
                  </a:lnTo>
                  <a:cubicBezTo>
                    <a:pt x="874" y="6971"/>
                    <a:pt x="0" y="9243"/>
                    <a:pt x="874" y="11188"/>
                  </a:cubicBezTo>
                  <a:cubicBezTo>
                    <a:pt x="1505" y="12611"/>
                    <a:pt x="2925" y="13459"/>
                    <a:pt x="4408" y="13459"/>
                  </a:cubicBezTo>
                  <a:cubicBezTo>
                    <a:pt x="4930" y="13459"/>
                    <a:pt x="5460" y="13354"/>
                    <a:pt x="5965" y="13133"/>
                  </a:cubicBezTo>
                  <a:lnTo>
                    <a:pt x="20409" y="4829"/>
                  </a:lnTo>
                  <a:lnTo>
                    <a:pt x="186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40"/>
            <p:cNvSpPr/>
            <p:nvPr/>
          </p:nvSpPr>
          <p:spPr>
            <a:xfrm>
              <a:off x="5414400" y="1203425"/>
              <a:ext cx="486225" cy="364050"/>
            </a:xfrm>
            <a:custGeom>
              <a:rect b="b" l="l" r="r" t="t"/>
              <a:pathLst>
                <a:path extrusionOk="0" h="14562" w="19449">
                  <a:moveTo>
                    <a:pt x="4388" y="1"/>
                  </a:moveTo>
                  <a:cubicBezTo>
                    <a:pt x="3120" y="1"/>
                    <a:pt x="1878" y="628"/>
                    <a:pt x="1137" y="1775"/>
                  </a:cubicBezTo>
                  <a:cubicBezTo>
                    <a:pt x="1" y="3566"/>
                    <a:pt x="504" y="5948"/>
                    <a:pt x="2295" y="7106"/>
                  </a:cubicBezTo>
                  <a:lnTo>
                    <a:pt x="12959" y="13946"/>
                  </a:lnTo>
                  <a:cubicBezTo>
                    <a:pt x="13604" y="14363"/>
                    <a:pt x="14326" y="14562"/>
                    <a:pt x="15039" y="14562"/>
                  </a:cubicBezTo>
                  <a:cubicBezTo>
                    <a:pt x="16307" y="14562"/>
                    <a:pt x="17549" y="13934"/>
                    <a:pt x="18290" y="12787"/>
                  </a:cubicBezTo>
                  <a:cubicBezTo>
                    <a:pt x="19448" y="10996"/>
                    <a:pt x="18924" y="8614"/>
                    <a:pt x="17132" y="7456"/>
                  </a:cubicBezTo>
                  <a:lnTo>
                    <a:pt x="6469" y="617"/>
                  </a:lnTo>
                  <a:cubicBezTo>
                    <a:pt x="5823" y="199"/>
                    <a:pt x="5102" y="1"/>
                    <a:pt x="43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40"/>
            <p:cNvSpPr/>
            <p:nvPr/>
          </p:nvSpPr>
          <p:spPr>
            <a:xfrm>
              <a:off x="6124575" y="1214450"/>
              <a:ext cx="122375" cy="167725"/>
            </a:xfrm>
            <a:custGeom>
              <a:rect b="b" l="l" r="r" t="t"/>
              <a:pathLst>
                <a:path extrusionOk="0" h="6709" w="4895">
                  <a:moveTo>
                    <a:pt x="2316" y="1"/>
                  </a:moveTo>
                  <a:lnTo>
                    <a:pt x="0" y="1050"/>
                  </a:lnTo>
                  <a:lnTo>
                    <a:pt x="2578" y="6709"/>
                  </a:lnTo>
                  <a:lnTo>
                    <a:pt x="4895" y="5660"/>
                  </a:lnTo>
                  <a:lnTo>
                    <a:pt x="231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7" name="Google Shape;797;p40"/>
            <p:cNvSpPr/>
            <p:nvPr/>
          </p:nvSpPr>
          <p:spPr>
            <a:xfrm>
              <a:off x="6194075" y="1332975"/>
              <a:ext cx="28300" cy="21275"/>
            </a:xfrm>
            <a:custGeom>
              <a:rect b="b" l="l" r="r" t="t"/>
              <a:pathLst>
                <a:path extrusionOk="0" h="851" w="1132">
                  <a:moveTo>
                    <a:pt x="580" y="1"/>
                  </a:moveTo>
                  <a:cubicBezTo>
                    <a:pt x="224" y="1"/>
                    <a:pt x="1" y="423"/>
                    <a:pt x="236" y="701"/>
                  </a:cubicBezTo>
                  <a:cubicBezTo>
                    <a:pt x="323" y="800"/>
                    <a:pt x="453" y="850"/>
                    <a:pt x="581" y="850"/>
                  </a:cubicBezTo>
                  <a:cubicBezTo>
                    <a:pt x="677" y="850"/>
                    <a:pt x="772" y="822"/>
                    <a:pt x="847" y="766"/>
                  </a:cubicBezTo>
                  <a:cubicBezTo>
                    <a:pt x="1131" y="504"/>
                    <a:pt x="978" y="45"/>
                    <a:pt x="607" y="1"/>
                  </a:cubicBezTo>
                  <a:cubicBezTo>
                    <a:pt x="598" y="1"/>
                    <a:pt x="589" y="1"/>
                    <a:pt x="5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8" name="Google Shape;798;p40"/>
            <p:cNvSpPr/>
            <p:nvPr/>
          </p:nvSpPr>
          <p:spPr>
            <a:xfrm>
              <a:off x="5123800" y="1194250"/>
              <a:ext cx="508600" cy="696525"/>
            </a:xfrm>
            <a:custGeom>
              <a:rect b="b" l="l" r="r" t="t"/>
              <a:pathLst>
                <a:path extrusionOk="0" h="27861" w="20344">
                  <a:moveTo>
                    <a:pt x="4917" y="0"/>
                  </a:moveTo>
                  <a:cubicBezTo>
                    <a:pt x="2207" y="0"/>
                    <a:pt x="0" y="2448"/>
                    <a:pt x="0" y="5463"/>
                  </a:cubicBezTo>
                  <a:lnTo>
                    <a:pt x="0" y="27860"/>
                  </a:lnTo>
                  <a:lnTo>
                    <a:pt x="20343" y="27860"/>
                  </a:lnTo>
                  <a:lnTo>
                    <a:pt x="20343" y="5463"/>
                  </a:lnTo>
                  <a:cubicBezTo>
                    <a:pt x="20343" y="2448"/>
                    <a:pt x="18137" y="0"/>
                    <a:pt x="154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9" name="Google Shape;799;p40"/>
            <p:cNvSpPr/>
            <p:nvPr/>
          </p:nvSpPr>
          <p:spPr>
            <a:xfrm>
              <a:off x="5561900" y="1207900"/>
              <a:ext cx="70500" cy="226175"/>
            </a:xfrm>
            <a:custGeom>
              <a:rect b="b" l="l" r="r" t="t"/>
              <a:pathLst>
                <a:path extrusionOk="0" h="9047" w="2820">
                  <a:moveTo>
                    <a:pt x="1" y="1"/>
                  </a:moveTo>
                  <a:lnTo>
                    <a:pt x="2819" y="9047"/>
                  </a:lnTo>
                  <a:lnTo>
                    <a:pt x="2819" y="4917"/>
                  </a:lnTo>
                  <a:cubicBezTo>
                    <a:pt x="2819" y="2732"/>
                    <a:pt x="1661" y="853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0" name="Google Shape;800;p40"/>
            <p:cNvSpPr/>
            <p:nvPr/>
          </p:nvSpPr>
          <p:spPr>
            <a:xfrm>
              <a:off x="5311175" y="1194250"/>
              <a:ext cx="166625" cy="304300"/>
            </a:xfrm>
            <a:custGeom>
              <a:rect b="b" l="l" r="r" t="t"/>
              <a:pathLst>
                <a:path extrusionOk="0" h="12172" w="6665">
                  <a:moveTo>
                    <a:pt x="0" y="0"/>
                  </a:moveTo>
                  <a:lnTo>
                    <a:pt x="4938" y="12171"/>
                  </a:lnTo>
                  <a:lnTo>
                    <a:pt x="666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1" name="Google Shape;801;p40"/>
            <p:cNvSpPr/>
            <p:nvPr/>
          </p:nvSpPr>
          <p:spPr>
            <a:xfrm>
              <a:off x="5237975" y="1806475"/>
              <a:ext cx="819425" cy="853450"/>
            </a:xfrm>
            <a:custGeom>
              <a:rect b="b" l="l" r="r" t="t"/>
              <a:pathLst>
                <a:path extrusionOk="0" h="34138" w="32777">
                  <a:moveTo>
                    <a:pt x="25651" y="1"/>
                  </a:moveTo>
                  <a:cubicBezTo>
                    <a:pt x="25448" y="1"/>
                    <a:pt x="25245" y="10"/>
                    <a:pt x="25041" y="28"/>
                  </a:cubicBezTo>
                  <a:lnTo>
                    <a:pt x="0" y="2410"/>
                  </a:lnTo>
                  <a:cubicBezTo>
                    <a:pt x="0" y="6561"/>
                    <a:pt x="3365" y="9905"/>
                    <a:pt x="7495" y="9905"/>
                  </a:cubicBezTo>
                  <a:lnTo>
                    <a:pt x="23577" y="9905"/>
                  </a:lnTo>
                  <a:cubicBezTo>
                    <a:pt x="22157" y="15826"/>
                    <a:pt x="21851" y="21944"/>
                    <a:pt x="22703" y="27975"/>
                  </a:cubicBezTo>
                  <a:lnTo>
                    <a:pt x="23577" y="34137"/>
                  </a:lnTo>
                  <a:lnTo>
                    <a:pt x="29302" y="34137"/>
                  </a:lnTo>
                  <a:lnTo>
                    <a:pt x="32471" y="7654"/>
                  </a:lnTo>
                  <a:cubicBezTo>
                    <a:pt x="32776" y="5272"/>
                    <a:pt x="31771" y="2890"/>
                    <a:pt x="29870" y="1426"/>
                  </a:cubicBezTo>
                  <a:cubicBezTo>
                    <a:pt x="28656" y="501"/>
                    <a:pt x="27169" y="1"/>
                    <a:pt x="2565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2" name="Google Shape;802;p40"/>
            <p:cNvSpPr/>
            <p:nvPr/>
          </p:nvSpPr>
          <p:spPr>
            <a:xfrm>
              <a:off x="5122700" y="1806475"/>
              <a:ext cx="694875" cy="853450"/>
            </a:xfrm>
            <a:custGeom>
              <a:rect b="b" l="l" r="r" t="t"/>
              <a:pathLst>
                <a:path extrusionOk="0" h="34138" w="27795">
                  <a:moveTo>
                    <a:pt x="20691" y="1"/>
                  </a:moveTo>
                  <a:cubicBezTo>
                    <a:pt x="20488" y="1"/>
                    <a:pt x="20285" y="10"/>
                    <a:pt x="20082" y="28"/>
                  </a:cubicBezTo>
                  <a:lnTo>
                    <a:pt x="1" y="1907"/>
                  </a:lnTo>
                  <a:cubicBezTo>
                    <a:pt x="1" y="8943"/>
                    <a:pt x="3191" y="9905"/>
                    <a:pt x="7342" y="9905"/>
                  </a:cubicBezTo>
                  <a:lnTo>
                    <a:pt x="18596" y="9905"/>
                  </a:lnTo>
                  <a:cubicBezTo>
                    <a:pt x="17175" y="15826"/>
                    <a:pt x="16891" y="21944"/>
                    <a:pt x="17743" y="27975"/>
                  </a:cubicBezTo>
                  <a:lnTo>
                    <a:pt x="18596" y="34137"/>
                  </a:lnTo>
                  <a:lnTo>
                    <a:pt x="24342" y="34137"/>
                  </a:lnTo>
                  <a:lnTo>
                    <a:pt x="27511" y="7654"/>
                  </a:lnTo>
                  <a:cubicBezTo>
                    <a:pt x="27795" y="5272"/>
                    <a:pt x="26812" y="2890"/>
                    <a:pt x="24911" y="1426"/>
                  </a:cubicBezTo>
                  <a:cubicBezTo>
                    <a:pt x="23696" y="501"/>
                    <a:pt x="22210" y="1"/>
                    <a:pt x="2069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3" name="Google Shape;803;p40"/>
            <p:cNvSpPr/>
            <p:nvPr/>
          </p:nvSpPr>
          <p:spPr>
            <a:xfrm>
              <a:off x="5713775" y="1235750"/>
              <a:ext cx="348000" cy="479125"/>
            </a:xfrm>
            <a:custGeom>
              <a:rect b="b" l="l" r="r" t="t"/>
              <a:pathLst>
                <a:path extrusionOk="0" h="19165" w="13920">
                  <a:moveTo>
                    <a:pt x="7954" y="1"/>
                  </a:moveTo>
                  <a:lnTo>
                    <a:pt x="0" y="13090"/>
                  </a:lnTo>
                  <a:lnTo>
                    <a:pt x="6490" y="19164"/>
                  </a:lnTo>
                  <a:lnTo>
                    <a:pt x="13919" y="7845"/>
                  </a:lnTo>
                  <a:lnTo>
                    <a:pt x="795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4" name="Google Shape;804;p40"/>
            <p:cNvSpPr/>
            <p:nvPr/>
          </p:nvSpPr>
          <p:spPr>
            <a:xfrm>
              <a:off x="5663500" y="1241225"/>
              <a:ext cx="386800" cy="523350"/>
            </a:xfrm>
            <a:custGeom>
              <a:rect b="b" l="l" r="r" t="t"/>
              <a:pathLst>
                <a:path extrusionOk="0" h="20934" w="15472">
                  <a:moveTo>
                    <a:pt x="9812" y="0"/>
                  </a:moveTo>
                  <a:lnTo>
                    <a:pt x="1" y="15318"/>
                  </a:lnTo>
                  <a:lnTo>
                    <a:pt x="7190" y="20934"/>
                  </a:lnTo>
                  <a:lnTo>
                    <a:pt x="15471" y="7867"/>
                  </a:lnTo>
                  <a:lnTo>
                    <a:pt x="981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5" name="Google Shape;805;p40"/>
            <p:cNvSpPr/>
            <p:nvPr/>
          </p:nvSpPr>
          <p:spPr>
            <a:xfrm>
              <a:off x="5643850" y="1229750"/>
              <a:ext cx="406450" cy="534825"/>
            </a:xfrm>
            <a:custGeom>
              <a:rect b="b" l="l" r="r" t="t"/>
              <a:pathLst>
                <a:path extrusionOk="0" h="21393" w="16258">
                  <a:moveTo>
                    <a:pt x="8937" y="1"/>
                  </a:moveTo>
                  <a:lnTo>
                    <a:pt x="0" y="16061"/>
                  </a:lnTo>
                  <a:lnTo>
                    <a:pt x="7976" y="21393"/>
                  </a:lnTo>
                  <a:lnTo>
                    <a:pt x="16257" y="8326"/>
                  </a:lnTo>
                  <a:lnTo>
                    <a:pt x="89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6" name="Google Shape;806;p40"/>
            <p:cNvSpPr/>
            <p:nvPr/>
          </p:nvSpPr>
          <p:spPr>
            <a:xfrm>
              <a:off x="5537875" y="1373425"/>
              <a:ext cx="195575" cy="331050"/>
            </a:xfrm>
            <a:custGeom>
              <a:rect b="b" l="l" r="r" t="t"/>
              <a:pathLst>
                <a:path extrusionOk="0" h="13242" w="7823">
                  <a:moveTo>
                    <a:pt x="7233" y="0"/>
                  </a:moveTo>
                  <a:lnTo>
                    <a:pt x="0" y="12652"/>
                  </a:lnTo>
                  <a:lnTo>
                    <a:pt x="590" y="13242"/>
                  </a:lnTo>
                  <a:lnTo>
                    <a:pt x="7823" y="590"/>
                  </a:lnTo>
                  <a:lnTo>
                    <a:pt x="7233" y="0"/>
                  </a:lnTo>
                  <a:close/>
                </a:path>
              </a:pathLst>
            </a:custGeom>
            <a:solidFill>
              <a:srgbClr val="E07F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7" name="Google Shape;807;p40"/>
            <p:cNvSpPr/>
            <p:nvPr/>
          </p:nvSpPr>
          <p:spPr>
            <a:xfrm>
              <a:off x="5608350" y="1299125"/>
              <a:ext cx="441950" cy="465450"/>
            </a:xfrm>
            <a:custGeom>
              <a:rect b="b" l="l" r="r" t="t"/>
              <a:pathLst>
                <a:path extrusionOk="0" h="18618" w="17678">
                  <a:moveTo>
                    <a:pt x="7582" y="1"/>
                  </a:moveTo>
                  <a:lnTo>
                    <a:pt x="0" y="14728"/>
                  </a:lnTo>
                  <a:lnTo>
                    <a:pt x="9396" y="18618"/>
                  </a:lnTo>
                  <a:lnTo>
                    <a:pt x="17677" y="5551"/>
                  </a:lnTo>
                  <a:lnTo>
                    <a:pt x="758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8" name="Google Shape;808;p40"/>
            <p:cNvSpPr/>
            <p:nvPr/>
          </p:nvSpPr>
          <p:spPr>
            <a:xfrm>
              <a:off x="5718675" y="1373425"/>
              <a:ext cx="336550" cy="66125"/>
            </a:xfrm>
            <a:custGeom>
              <a:rect b="b" l="l" r="r" t="t"/>
              <a:pathLst>
                <a:path extrusionOk="0" h="2645" w="13462">
                  <a:moveTo>
                    <a:pt x="1" y="0"/>
                  </a:moveTo>
                  <a:lnTo>
                    <a:pt x="591" y="590"/>
                  </a:lnTo>
                  <a:lnTo>
                    <a:pt x="13461" y="2644"/>
                  </a:lnTo>
                  <a:lnTo>
                    <a:pt x="12849" y="205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2966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9" name="Google Shape;809;p40"/>
            <p:cNvSpPr/>
            <p:nvPr/>
          </p:nvSpPr>
          <p:spPr>
            <a:xfrm>
              <a:off x="5537875" y="1373425"/>
              <a:ext cx="502050" cy="380225"/>
            </a:xfrm>
            <a:custGeom>
              <a:rect b="b" l="l" r="r" t="t"/>
              <a:pathLst>
                <a:path extrusionOk="0" h="15209" w="20082">
                  <a:moveTo>
                    <a:pt x="7233" y="0"/>
                  </a:moveTo>
                  <a:lnTo>
                    <a:pt x="0" y="12652"/>
                  </a:lnTo>
                  <a:lnTo>
                    <a:pt x="11800" y="15209"/>
                  </a:lnTo>
                  <a:lnTo>
                    <a:pt x="20081" y="2054"/>
                  </a:lnTo>
                  <a:lnTo>
                    <a:pt x="72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0" name="Google Shape;810;p40"/>
            <p:cNvSpPr/>
            <p:nvPr/>
          </p:nvSpPr>
          <p:spPr>
            <a:xfrm>
              <a:off x="5552625" y="1388175"/>
              <a:ext cx="502600" cy="380225"/>
            </a:xfrm>
            <a:custGeom>
              <a:rect b="b" l="l" r="r" t="t"/>
              <a:pathLst>
                <a:path extrusionOk="0" h="15209" w="20104">
                  <a:moveTo>
                    <a:pt x="7233" y="0"/>
                  </a:moveTo>
                  <a:lnTo>
                    <a:pt x="0" y="12652"/>
                  </a:lnTo>
                  <a:lnTo>
                    <a:pt x="11822" y="15209"/>
                  </a:lnTo>
                  <a:lnTo>
                    <a:pt x="20103" y="2054"/>
                  </a:lnTo>
                  <a:lnTo>
                    <a:pt x="72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1" name="Google Shape;811;p40"/>
            <p:cNvSpPr/>
            <p:nvPr/>
          </p:nvSpPr>
          <p:spPr>
            <a:xfrm>
              <a:off x="5659150" y="1468475"/>
              <a:ext cx="289550" cy="219625"/>
            </a:xfrm>
            <a:custGeom>
              <a:rect b="b" l="l" r="r" t="t"/>
              <a:pathLst>
                <a:path extrusionOk="0" h="8785" w="11582">
                  <a:moveTo>
                    <a:pt x="4174" y="0"/>
                  </a:moveTo>
                  <a:lnTo>
                    <a:pt x="0" y="7299"/>
                  </a:lnTo>
                  <a:lnTo>
                    <a:pt x="6796" y="8784"/>
                  </a:lnTo>
                  <a:lnTo>
                    <a:pt x="11581" y="1202"/>
                  </a:lnTo>
                  <a:lnTo>
                    <a:pt x="417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2" name="Google Shape;812;p40"/>
            <p:cNvSpPr/>
            <p:nvPr/>
          </p:nvSpPr>
          <p:spPr>
            <a:xfrm>
              <a:off x="5555350" y="1593550"/>
              <a:ext cx="189400" cy="106975"/>
            </a:xfrm>
            <a:custGeom>
              <a:rect b="b" l="l" r="r" t="t"/>
              <a:pathLst>
                <a:path extrusionOk="0" h="4279" w="7576">
                  <a:moveTo>
                    <a:pt x="6687" y="1"/>
                  </a:moveTo>
                  <a:cubicBezTo>
                    <a:pt x="6679" y="1"/>
                    <a:pt x="6672" y="1"/>
                    <a:pt x="6665" y="1"/>
                  </a:cubicBezTo>
                  <a:lnTo>
                    <a:pt x="2950" y="89"/>
                  </a:lnTo>
                  <a:cubicBezTo>
                    <a:pt x="2841" y="89"/>
                    <a:pt x="2732" y="132"/>
                    <a:pt x="2644" y="176"/>
                  </a:cubicBezTo>
                  <a:lnTo>
                    <a:pt x="2579" y="220"/>
                  </a:lnTo>
                  <a:lnTo>
                    <a:pt x="2557" y="220"/>
                  </a:lnTo>
                  <a:cubicBezTo>
                    <a:pt x="2513" y="242"/>
                    <a:pt x="2448" y="307"/>
                    <a:pt x="2404" y="351"/>
                  </a:cubicBezTo>
                  <a:lnTo>
                    <a:pt x="219" y="3213"/>
                  </a:lnTo>
                  <a:cubicBezTo>
                    <a:pt x="0" y="3497"/>
                    <a:pt x="66" y="3913"/>
                    <a:pt x="350" y="4131"/>
                  </a:cubicBezTo>
                  <a:cubicBezTo>
                    <a:pt x="469" y="4231"/>
                    <a:pt x="610" y="4278"/>
                    <a:pt x="752" y="4278"/>
                  </a:cubicBezTo>
                  <a:cubicBezTo>
                    <a:pt x="951" y="4278"/>
                    <a:pt x="1150" y="4187"/>
                    <a:pt x="1290" y="4022"/>
                  </a:cubicBezTo>
                  <a:lnTo>
                    <a:pt x="3300" y="1400"/>
                  </a:lnTo>
                  <a:lnTo>
                    <a:pt x="6709" y="1334"/>
                  </a:lnTo>
                  <a:cubicBezTo>
                    <a:pt x="7576" y="1312"/>
                    <a:pt x="7561" y="1"/>
                    <a:pt x="6687" y="1"/>
                  </a:cubicBezTo>
                  <a:close/>
                </a:path>
              </a:pathLst>
            </a:custGeom>
            <a:solidFill>
              <a:srgbClr val="FFC1A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3" name="Google Shape;813;p40"/>
            <p:cNvSpPr/>
            <p:nvPr/>
          </p:nvSpPr>
          <p:spPr>
            <a:xfrm>
              <a:off x="5568225" y="1543750"/>
              <a:ext cx="147050" cy="130375"/>
            </a:xfrm>
            <a:custGeom>
              <a:rect b="b" l="l" r="r" t="t"/>
              <a:pathLst>
                <a:path extrusionOk="0" h="5215" w="5882">
                  <a:moveTo>
                    <a:pt x="4964" y="1"/>
                  </a:moveTo>
                  <a:cubicBezTo>
                    <a:pt x="4938" y="1"/>
                    <a:pt x="4911" y="2"/>
                    <a:pt x="4883" y="5"/>
                  </a:cubicBezTo>
                  <a:lnTo>
                    <a:pt x="4883" y="27"/>
                  </a:lnTo>
                  <a:lnTo>
                    <a:pt x="1758" y="289"/>
                  </a:lnTo>
                  <a:cubicBezTo>
                    <a:pt x="1430" y="311"/>
                    <a:pt x="1168" y="595"/>
                    <a:pt x="1168" y="944"/>
                  </a:cubicBezTo>
                  <a:lnTo>
                    <a:pt x="185" y="4309"/>
                  </a:lnTo>
                  <a:cubicBezTo>
                    <a:pt x="0" y="4849"/>
                    <a:pt x="434" y="5214"/>
                    <a:pt x="852" y="5214"/>
                  </a:cubicBezTo>
                  <a:cubicBezTo>
                    <a:pt x="1127" y="5214"/>
                    <a:pt x="1396" y="5055"/>
                    <a:pt x="1474" y="4681"/>
                  </a:cubicBezTo>
                  <a:lnTo>
                    <a:pt x="2370" y="1578"/>
                  </a:lnTo>
                  <a:lnTo>
                    <a:pt x="5014" y="1338"/>
                  </a:lnTo>
                  <a:cubicBezTo>
                    <a:pt x="5882" y="1274"/>
                    <a:pt x="5786" y="1"/>
                    <a:pt x="4964" y="1"/>
                  </a:cubicBezTo>
                  <a:close/>
                </a:path>
              </a:pathLst>
            </a:custGeom>
            <a:solidFill>
              <a:srgbClr val="FFC1A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4" name="Google Shape;814;p40"/>
            <p:cNvSpPr/>
            <p:nvPr/>
          </p:nvSpPr>
          <p:spPr>
            <a:xfrm>
              <a:off x="5614900" y="1633325"/>
              <a:ext cx="128400" cy="42775"/>
            </a:xfrm>
            <a:custGeom>
              <a:rect b="b" l="l" r="r" t="t"/>
              <a:pathLst>
                <a:path extrusionOk="0" h="1711" w="5136">
                  <a:moveTo>
                    <a:pt x="4424" y="1"/>
                  </a:moveTo>
                  <a:cubicBezTo>
                    <a:pt x="4399" y="1"/>
                    <a:pt x="4374" y="2"/>
                    <a:pt x="4349" y="5"/>
                  </a:cubicBezTo>
                  <a:lnTo>
                    <a:pt x="656" y="333"/>
                  </a:lnTo>
                  <a:cubicBezTo>
                    <a:pt x="262" y="377"/>
                    <a:pt x="0" y="705"/>
                    <a:pt x="22" y="1076"/>
                  </a:cubicBezTo>
                  <a:cubicBezTo>
                    <a:pt x="64" y="1454"/>
                    <a:pt x="368" y="1711"/>
                    <a:pt x="741" y="1711"/>
                  </a:cubicBezTo>
                  <a:cubicBezTo>
                    <a:pt x="756" y="1711"/>
                    <a:pt x="772" y="1711"/>
                    <a:pt x="787" y="1710"/>
                  </a:cubicBezTo>
                  <a:lnTo>
                    <a:pt x="4480" y="1382"/>
                  </a:lnTo>
                  <a:cubicBezTo>
                    <a:pt x="4851" y="1338"/>
                    <a:pt x="5135" y="1010"/>
                    <a:pt x="5091" y="617"/>
                  </a:cubicBezTo>
                  <a:cubicBezTo>
                    <a:pt x="5071" y="271"/>
                    <a:pt x="4766" y="1"/>
                    <a:pt x="4424" y="1"/>
                  </a:cubicBezTo>
                  <a:close/>
                </a:path>
              </a:pathLst>
            </a:custGeom>
            <a:solidFill>
              <a:srgbClr val="FFC1A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5" name="Google Shape;815;p40"/>
            <p:cNvSpPr/>
            <p:nvPr/>
          </p:nvSpPr>
          <p:spPr>
            <a:xfrm>
              <a:off x="5603425" y="1691900"/>
              <a:ext cx="120200" cy="35525"/>
            </a:xfrm>
            <a:custGeom>
              <a:rect b="b" l="l" r="r" t="t"/>
              <a:pathLst>
                <a:path extrusionOk="0" h="1421" w="4808">
                  <a:moveTo>
                    <a:pt x="700" y="0"/>
                  </a:moveTo>
                  <a:cubicBezTo>
                    <a:pt x="328" y="0"/>
                    <a:pt x="22" y="284"/>
                    <a:pt x="0" y="656"/>
                  </a:cubicBezTo>
                  <a:lnTo>
                    <a:pt x="0" y="678"/>
                  </a:lnTo>
                  <a:cubicBezTo>
                    <a:pt x="0" y="1049"/>
                    <a:pt x="306" y="1355"/>
                    <a:pt x="678" y="1377"/>
                  </a:cubicBezTo>
                  <a:lnTo>
                    <a:pt x="4108" y="1421"/>
                  </a:lnTo>
                  <a:cubicBezTo>
                    <a:pt x="4480" y="1421"/>
                    <a:pt x="4786" y="1137"/>
                    <a:pt x="4786" y="765"/>
                  </a:cubicBezTo>
                  <a:lnTo>
                    <a:pt x="4786" y="743"/>
                  </a:lnTo>
                  <a:cubicBezTo>
                    <a:pt x="4808" y="372"/>
                    <a:pt x="4502" y="66"/>
                    <a:pt x="4130" y="66"/>
                  </a:cubicBezTo>
                  <a:lnTo>
                    <a:pt x="700" y="0"/>
                  </a:lnTo>
                  <a:close/>
                </a:path>
              </a:pathLst>
            </a:custGeom>
            <a:solidFill>
              <a:srgbClr val="FFC1A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" name="Google Shape;816;p40"/>
            <p:cNvSpPr/>
            <p:nvPr/>
          </p:nvSpPr>
          <p:spPr>
            <a:xfrm>
              <a:off x="5507275" y="1619500"/>
              <a:ext cx="144250" cy="122275"/>
            </a:xfrm>
            <a:custGeom>
              <a:rect b="b" l="l" r="r" t="t"/>
              <a:pathLst>
                <a:path extrusionOk="0" h="4891" w="5770">
                  <a:moveTo>
                    <a:pt x="3048" y="0"/>
                  </a:moveTo>
                  <a:cubicBezTo>
                    <a:pt x="2572" y="0"/>
                    <a:pt x="2082" y="132"/>
                    <a:pt x="1639" y="405"/>
                  </a:cubicBezTo>
                  <a:cubicBezTo>
                    <a:pt x="416" y="1148"/>
                    <a:pt x="1" y="2656"/>
                    <a:pt x="678" y="3792"/>
                  </a:cubicBezTo>
                  <a:cubicBezTo>
                    <a:pt x="1122" y="4500"/>
                    <a:pt x="1902" y="4891"/>
                    <a:pt x="2725" y="4891"/>
                  </a:cubicBezTo>
                  <a:cubicBezTo>
                    <a:pt x="3198" y="4891"/>
                    <a:pt x="3684" y="4762"/>
                    <a:pt x="4130" y="4492"/>
                  </a:cubicBezTo>
                  <a:cubicBezTo>
                    <a:pt x="5354" y="3749"/>
                    <a:pt x="5769" y="2241"/>
                    <a:pt x="5070" y="1105"/>
                  </a:cubicBezTo>
                  <a:cubicBezTo>
                    <a:pt x="4642" y="387"/>
                    <a:pt x="3865" y="0"/>
                    <a:pt x="3048" y="0"/>
                  </a:cubicBezTo>
                  <a:close/>
                </a:path>
              </a:pathLst>
            </a:custGeom>
            <a:solidFill>
              <a:srgbClr val="FFC1A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" name="Google Shape;817;p40"/>
            <p:cNvSpPr/>
            <p:nvPr/>
          </p:nvSpPr>
          <p:spPr>
            <a:xfrm>
              <a:off x="5498000" y="1583200"/>
              <a:ext cx="99975" cy="162800"/>
            </a:xfrm>
            <a:custGeom>
              <a:rect b="b" l="l" r="r" t="t"/>
              <a:pathLst>
                <a:path extrusionOk="0" h="6512" w="3999">
                  <a:moveTo>
                    <a:pt x="3999" y="0"/>
                  </a:moveTo>
                  <a:lnTo>
                    <a:pt x="3999" y="0"/>
                  </a:lnTo>
                  <a:cubicBezTo>
                    <a:pt x="3999" y="0"/>
                    <a:pt x="699" y="2491"/>
                    <a:pt x="743" y="2578"/>
                  </a:cubicBezTo>
                  <a:cubicBezTo>
                    <a:pt x="787" y="2644"/>
                    <a:pt x="0" y="5703"/>
                    <a:pt x="0" y="5703"/>
                  </a:cubicBezTo>
                  <a:lnTo>
                    <a:pt x="1683" y="6512"/>
                  </a:lnTo>
                  <a:lnTo>
                    <a:pt x="3693" y="6293"/>
                  </a:lnTo>
                  <a:lnTo>
                    <a:pt x="3999" y="0"/>
                  </a:lnTo>
                  <a:close/>
                </a:path>
              </a:pathLst>
            </a:custGeom>
            <a:solidFill>
              <a:srgbClr val="FFC1A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" name="Google Shape;818;p40"/>
            <p:cNvSpPr/>
            <p:nvPr/>
          </p:nvSpPr>
          <p:spPr>
            <a:xfrm>
              <a:off x="5032575" y="1194000"/>
              <a:ext cx="298275" cy="498175"/>
            </a:xfrm>
            <a:custGeom>
              <a:rect b="b" l="l" r="r" t="t"/>
              <a:pathLst>
                <a:path extrusionOk="0" h="19927" w="11931">
                  <a:moveTo>
                    <a:pt x="7643" y="1"/>
                  </a:moveTo>
                  <a:cubicBezTo>
                    <a:pt x="5953" y="1"/>
                    <a:pt x="4406" y="1120"/>
                    <a:pt x="3933" y="2829"/>
                  </a:cubicBezTo>
                  <a:lnTo>
                    <a:pt x="568" y="15044"/>
                  </a:lnTo>
                  <a:cubicBezTo>
                    <a:pt x="0" y="17098"/>
                    <a:pt x="1202" y="19217"/>
                    <a:pt x="3256" y="19785"/>
                  </a:cubicBezTo>
                  <a:cubicBezTo>
                    <a:pt x="3601" y="19881"/>
                    <a:pt x="3947" y="19926"/>
                    <a:pt x="4288" y="19926"/>
                  </a:cubicBezTo>
                  <a:cubicBezTo>
                    <a:pt x="5978" y="19926"/>
                    <a:pt x="7525" y="18807"/>
                    <a:pt x="7998" y="17098"/>
                  </a:cubicBezTo>
                  <a:lnTo>
                    <a:pt x="11363" y="4905"/>
                  </a:lnTo>
                  <a:cubicBezTo>
                    <a:pt x="11931" y="2829"/>
                    <a:pt x="10729" y="709"/>
                    <a:pt x="8675" y="141"/>
                  </a:cubicBezTo>
                  <a:cubicBezTo>
                    <a:pt x="8330" y="46"/>
                    <a:pt x="7984" y="1"/>
                    <a:pt x="76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40"/>
            <p:cNvSpPr/>
            <p:nvPr/>
          </p:nvSpPr>
          <p:spPr>
            <a:xfrm>
              <a:off x="5257625" y="1272350"/>
              <a:ext cx="63400" cy="257325"/>
            </a:xfrm>
            <a:custGeom>
              <a:rect b="b" l="l" r="r" t="t"/>
              <a:pathLst>
                <a:path extrusionOk="0" h="10293" w="2536">
                  <a:moveTo>
                    <a:pt x="2426" y="1"/>
                  </a:moveTo>
                  <a:lnTo>
                    <a:pt x="1" y="10293"/>
                  </a:lnTo>
                  <a:lnTo>
                    <a:pt x="2361" y="1749"/>
                  </a:lnTo>
                  <a:cubicBezTo>
                    <a:pt x="2514" y="1181"/>
                    <a:pt x="2535" y="569"/>
                    <a:pt x="24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" name="Google Shape;820;p40"/>
            <p:cNvSpPr/>
            <p:nvPr/>
          </p:nvSpPr>
          <p:spPr>
            <a:xfrm>
              <a:off x="5033125" y="1500075"/>
              <a:ext cx="508600" cy="227900"/>
            </a:xfrm>
            <a:custGeom>
              <a:rect b="b" l="l" r="r" t="t"/>
              <a:pathLst>
                <a:path extrusionOk="0" h="9116" w="20344">
                  <a:moveTo>
                    <a:pt x="4182" y="0"/>
                  </a:moveTo>
                  <a:cubicBezTo>
                    <a:pt x="2319" y="0"/>
                    <a:pt x="665" y="1343"/>
                    <a:pt x="350" y="3238"/>
                  </a:cubicBezTo>
                  <a:cubicBezTo>
                    <a:pt x="0" y="5357"/>
                    <a:pt x="1442" y="7324"/>
                    <a:pt x="3540" y="7673"/>
                  </a:cubicBezTo>
                  <a:lnTo>
                    <a:pt x="18420" y="9116"/>
                  </a:lnTo>
                  <a:lnTo>
                    <a:pt x="20343" y="4068"/>
                  </a:lnTo>
                  <a:lnTo>
                    <a:pt x="4785" y="47"/>
                  </a:lnTo>
                  <a:cubicBezTo>
                    <a:pt x="4583" y="16"/>
                    <a:pt x="4381" y="0"/>
                    <a:pt x="41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" name="Google Shape;821;p40"/>
            <p:cNvSpPr/>
            <p:nvPr/>
          </p:nvSpPr>
          <p:spPr>
            <a:xfrm>
              <a:off x="5118875" y="1500075"/>
              <a:ext cx="422850" cy="101700"/>
            </a:xfrm>
            <a:custGeom>
              <a:rect b="b" l="l" r="r" t="t"/>
              <a:pathLst>
                <a:path extrusionOk="0" h="4068" w="16914">
                  <a:moveTo>
                    <a:pt x="727" y="1"/>
                  </a:moveTo>
                  <a:cubicBezTo>
                    <a:pt x="482" y="1"/>
                    <a:pt x="235" y="22"/>
                    <a:pt x="1" y="69"/>
                  </a:cubicBezTo>
                  <a:lnTo>
                    <a:pt x="16913" y="4068"/>
                  </a:lnTo>
                  <a:lnTo>
                    <a:pt x="1355" y="47"/>
                  </a:lnTo>
                  <a:cubicBezTo>
                    <a:pt x="1153" y="17"/>
                    <a:pt x="940" y="1"/>
                    <a:pt x="7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" name="Google Shape;822;p40"/>
            <p:cNvSpPr/>
            <p:nvPr/>
          </p:nvSpPr>
          <p:spPr>
            <a:xfrm>
              <a:off x="5148925" y="1694625"/>
              <a:ext cx="344725" cy="33350"/>
            </a:xfrm>
            <a:custGeom>
              <a:rect b="b" l="l" r="r" t="t"/>
              <a:pathLst>
                <a:path extrusionOk="0" h="1334" w="13789">
                  <a:moveTo>
                    <a:pt x="13788" y="1334"/>
                  </a:moveTo>
                  <a:lnTo>
                    <a:pt x="0" y="1"/>
                  </a:lnTo>
                </a:path>
              </a:pathLst>
            </a:custGeom>
            <a:solidFill>
              <a:srgbClr val="FF79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" name="Google Shape;823;p40"/>
            <p:cNvSpPr/>
            <p:nvPr/>
          </p:nvSpPr>
          <p:spPr>
            <a:xfrm>
              <a:off x="5148925" y="1197525"/>
              <a:ext cx="392800" cy="530450"/>
            </a:xfrm>
            <a:custGeom>
              <a:rect b="b" l="l" r="r" t="t"/>
              <a:pathLst>
                <a:path extrusionOk="0" fill="none" h="21218" w="15712">
                  <a:moveTo>
                    <a:pt x="0" y="19885"/>
                  </a:moveTo>
                  <a:lnTo>
                    <a:pt x="13788" y="21218"/>
                  </a:lnTo>
                  <a:lnTo>
                    <a:pt x="15711" y="16170"/>
                  </a:lnTo>
                  <a:lnTo>
                    <a:pt x="4371" y="13242"/>
                  </a:lnTo>
                  <a:lnTo>
                    <a:pt x="6709" y="4764"/>
                  </a:lnTo>
                  <a:cubicBezTo>
                    <a:pt x="6752" y="4611"/>
                    <a:pt x="6774" y="4480"/>
                    <a:pt x="6796" y="4327"/>
                  </a:cubicBezTo>
                  <a:cubicBezTo>
                    <a:pt x="6796" y="4283"/>
                    <a:pt x="6796" y="4239"/>
                    <a:pt x="6818" y="4196"/>
                  </a:cubicBezTo>
                  <a:cubicBezTo>
                    <a:pt x="6818" y="4108"/>
                    <a:pt x="6840" y="4021"/>
                    <a:pt x="6840" y="3934"/>
                  </a:cubicBezTo>
                  <a:cubicBezTo>
                    <a:pt x="6840" y="3846"/>
                    <a:pt x="6840" y="3824"/>
                    <a:pt x="6840" y="3759"/>
                  </a:cubicBezTo>
                  <a:lnTo>
                    <a:pt x="6840" y="3518"/>
                  </a:lnTo>
                  <a:cubicBezTo>
                    <a:pt x="6840" y="3431"/>
                    <a:pt x="6840" y="3409"/>
                    <a:pt x="6840" y="3344"/>
                  </a:cubicBezTo>
                  <a:cubicBezTo>
                    <a:pt x="6818" y="3300"/>
                    <a:pt x="6818" y="3191"/>
                    <a:pt x="6796" y="3103"/>
                  </a:cubicBezTo>
                  <a:cubicBezTo>
                    <a:pt x="6796" y="3059"/>
                    <a:pt x="6796" y="3038"/>
                    <a:pt x="6774" y="3016"/>
                  </a:cubicBezTo>
                  <a:lnTo>
                    <a:pt x="6774" y="3016"/>
                  </a:lnTo>
                  <a:cubicBezTo>
                    <a:pt x="6512" y="1574"/>
                    <a:pt x="5441" y="394"/>
                    <a:pt x="4021" y="0"/>
                  </a:cubicBezTo>
                </a:path>
              </a:pathLst>
            </a:custGeom>
            <a:solidFill>
              <a:schemeClr val="lt2"/>
            </a:solidFill>
            <a:ln cap="flat" cmpd="sng" w="1650">
              <a:solidFill>
                <a:schemeClr val="dk1"/>
              </a:solidFill>
              <a:prstDash val="solid"/>
              <a:miter lim="2185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" name="Google Shape;824;p40"/>
            <p:cNvSpPr/>
            <p:nvPr/>
          </p:nvSpPr>
          <p:spPr>
            <a:xfrm>
              <a:off x="5452100" y="1582100"/>
              <a:ext cx="103275" cy="166625"/>
            </a:xfrm>
            <a:custGeom>
              <a:rect b="b" l="l" r="r" t="t"/>
              <a:pathLst>
                <a:path extrusionOk="0" h="6665" w="4131">
                  <a:moveTo>
                    <a:pt x="1683" y="0"/>
                  </a:moveTo>
                  <a:lnTo>
                    <a:pt x="1" y="5966"/>
                  </a:lnTo>
                  <a:lnTo>
                    <a:pt x="2448" y="6665"/>
                  </a:lnTo>
                  <a:lnTo>
                    <a:pt x="4130" y="678"/>
                  </a:lnTo>
                  <a:lnTo>
                    <a:pt x="168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" name="Google Shape;825;p40"/>
            <p:cNvSpPr/>
            <p:nvPr/>
          </p:nvSpPr>
          <p:spPr>
            <a:xfrm>
              <a:off x="5481050" y="1703650"/>
              <a:ext cx="25150" cy="21600"/>
            </a:xfrm>
            <a:custGeom>
              <a:rect b="b" l="l" r="r" t="t"/>
              <a:pathLst>
                <a:path extrusionOk="0" h="864" w="1006">
                  <a:moveTo>
                    <a:pt x="441" y="0"/>
                  </a:moveTo>
                  <a:cubicBezTo>
                    <a:pt x="215" y="0"/>
                    <a:pt x="1" y="172"/>
                    <a:pt x="1" y="426"/>
                  </a:cubicBezTo>
                  <a:cubicBezTo>
                    <a:pt x="1" y="667"/>
                    <a:pt x="197" y="863"/>
                    <a:pt x="438" y="863"/>
                  </a:cubicBezTo>
                  <a:cubicBezTo>
                    <a:pt x="831" y="863"/>
                    <a:pt x="1006" y="404"/>
                    <a:pt x="744" y="120"/>
                  </a:cubicBezTo>
                  <a:cubicBezTo>
                    <a:pt x="654" y="37"/>
                    <a:pt x="546" y="0"/>
                    <a:pt x="4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" name="Google Shape;826;p40"/>
            <p:cNvSpPr/>
            <p:nvPr/>
          </p:nvSpPr>
          <p:spPr>
            <a:xfrm>
              <a:off x="5316075" y="926975"/>
              <a:ext cx="64500" cy="37650"/>
            </a:xfrm>
            <a:custGeom>
              <a:rect b="b" l="l" r="r" t="t"/>
              <a:pathLst>
                <a:path extrusionOk="0" h="1506" w="2580">
                  <a:moveTo>
                    <a:pt x="1284" y="1"/>
                  </a:moveTo>
                  <a:cubicBezTo>
                    <a:pt x="791" y="1"/>
                    <a:pt x="341" y="214"/>
                    <a:pt x="1" y="574"/>
                  </a:cubicBezTo>
                  <a:cubicBezTo>
                    <a:pt x="154" y="1121"/>
                    <a:pt x="634" y="1492"/>
                    <a:pt x="1203" y="1492"/>
                  </a:cubicBezTo>
                  <a:cubicBezTo>
                    <a:pt x="1291" y="1501"/>
                    <a:pt x="1375" y="1506"/>
                    <a:pt x="1454" y="1506"/>
                  </a:cubicBezTo>
                  <a:cubicBezTo>
                    <a:pt x="2305" y="1506"/>
                    <a:pt x="2579" y="1011"/>
                    <a:pt x="2579" y="1011"/>
                  </a:cubicBezTo>
                  <a:cubicBezTo>
                    <a:pt x="2579" y="1011"/>
                    <a:pt x="2273" y="94"/>
                    <a:pt x="1421" y="6"/>
                  </a:cubicBezTo>
                  <a:cubicBezTo>
                    <a:pt x="1375" y="2"/>
                    <a:pt x="1329" y="1"/>
                    <a:pt x="12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" name="Google Shape;827;p40"/>
            <p:cNvSpPr/>
            <p:nvPr/>
          </p:nvSpPr>
          <p:spPr>
            <a:xfrm>
              <a:off x="5325425" y="923750"/>
              <a:ext cx="51325" cy="43175"/>
            </a:xfrm>
            <a:custGeom>
              <a:rect b="b" l="l" r="r" t="t"/>
              <a:pathLst>
                <a:path extrusionOk="0" h="1727" w="2053">
                  <a:moveTo>
                    <a:pt x="922" y="0"/>
                  </a:moveTo>
                  <a:cubicBezTo>
                    <a:pt x="477" y="0"/>
                    <a:pt x="105" y="336"/>
                    <a:pt x="64" y="769"/>
                  </a:cubicBezTo>
                  <a:cubicBezTo>
                    <a:pt x="1" y="1322"/>
                    <a:pt x="451" y="1726"/>
                    <a:pt x="929" y="1726"/>
                  </a:cubicBezTo>
                  <a:cubicBezTo>
                    <a:pt x="1112" y="1726"/>
                    <a:pt x="1299" y="1667"/>
                    <a:pt x="1462" y="1534"/>
                  </a:cubicBezTo>
                  <a:cubicBezTo>
                    <a:pt x="2052" y="1031"/>
                    <a:pt x="1768" y="91"/>
                    <a:pt x="1003" y="4"/>
                  </a:cubicBezTo>
                  <a:cubicBezTo>
                    <a:pt x="976" y="2"/>
                    <a:pt x="949" y="0"/>
                    <a:pt x="92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8" name="Google Shape;828;p40"/>
            <p:cNvSpPr/>
            <p:nvPr/>
          </p:nvSpPr>
          <p:spPr>
            <a:xfrm>
              <a:off x="5316075" y="926025"/>
              <a:ext cx="64500" cy="26250"/>
            </a:xfrm>
            <a:custGeom>
              <a:rect b="b" l="l" r="r" t="t"/>
              <a:pathLst>
                <a:path extrusionOk="0" fill="none" h="1050" w="2580">
                  <a:moveTo>
                    <a:pt x="2579" y="1049"/>
                  </a:moveTo>
                  <a:cubicBezTo>
                    <a:pt x="2579" y="1049"/>
                    <a:pt x="2295" y="88"/>
                    <a:pt x="1421" y="44"/>
                  </a:cubicBezTo>
                  <a:cubicBezTo>
                    <a:pt x="875" y="0"/>
                    <a:pt x="372" y="219"/>
                    <a:pt x="1" y="612"/>
                  </a:cubicBezTo>
                </a:path>
              </a:pathLst>
            </a:custGeom>
            <a:noFill/>
            <a:ln cap="rnd" cmpd="sng" w="27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9" name="Google Shape;829;p40"/>
            <p:cNvSpPr/>
            <p:nvPr/>
          </p:nvSpPr>
          <p:spPr>
            <a:xfrm>
              <a:off x="5439550" y="927075"/>
              <a:ext cx="58475" cy="37550"/>
            </a:xfrm>
            <a:custGeom>
              <a:rect b="b" l="l" r="r" t="t"/>
              <a:pathLst>
                <a:path extrusionOk="0" h="1502" w="2339">
                  <a:moveTo>
                    <a:pt x="1143" y="1"/>
                  </a:moveTo>
                  <a:cubicBezTo>
                    <a:pt x="1119" y="1"/>
                    <a:pt x="1095" y="1"/>
                    <a:pt x="1071" y="2"/>
                  </a:cubicBezTo>
                  <a:cubicBezTo>
                    <a:pt x="284" y="90"/>
                    <a:pt x="0" y="1007"/>
                    <a:pt x="0" y="1007"/>
                  </a:cubicBezTo>
                  <a:cubicBezTo>
                    <a:pt x="0" y="1007"/>
                    <a:pt x="256" y="1502"/>
                    <a:pt x="1020" y="1502"/>
                  </a:cubicBezTo>
                  <a:cubicBezTo>
                    <a:pt x="1091" y="1502"/>
                    <a:pt x="1166" y="1497"/>
                    <a:pt x="1246" y="1488"/>
                  </a:cubicBezTo>
                  <a:cubicBezTo>
                    <a:pt x="1770" y="1466"/>
                    <a:pt x="2229" y="1095"/>
                    <a:pt x="2338" y="570"/>
                  </a:cubicBezTo>
                  <a:cubicBezTo>
                    <a:pt x="2048" y="197"/>
                    <a:pt x="1599" y="1"/>
                    <a:pt x="11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0" name="Google Shape;830;p40"/>
            <p:cNvSpPr/>
            <p:nvPr/>
          </p:nvSpPr>
          <p:spPr>
            <a:xfrm>
              <a:off x="5448275" y="923825"/>
              <a:ext cx="41550" cy="42750"/>
            </a:xfrm>
            <a:custGeom>
              <a:rect b="b" l="l" r="r" t="t"/>
              <a:pathLst>
                <a:path extrusionOk="0" h="1710" w="1662">
                  <a:moveTo>
                    <a:pt x="784" y="0"/>
                  </a:moveTo>
                  <a:cubicBezTo>
                    <a:pt x="771" y="0"/>
                    <a:pt x="757" y="0"/>
                    <a:pt x="744" y="1"/>
                  </a:cubicBezTo>
                  <a:cubicBezTo>
                    <a:pt x="307" y="67"/>
                    <a:pt x="1" y="504"/>
                    <a:pt x="44" y="941"/>
                  </a:cubicBezTo>
                  <a:cubicBezTo>
                    <a:pt x="65" y="1373"/>
                    <a:pt x="416" y="1709"/>
                    <a:pt x="823" y="1709"/>
                  </a:cubicBezTo>
                  <a:cubicBezTo>
                    <a:pt x="847" y="1709"/>
                    <a:pt x="872" y="1708"/>
                    <a:pt x="897" y="1705"/>
                  </a:cubicBezTo>
                  <a:cubicBezTo>
                    <a:pt x="1355" y="1640"/>
                    <a:pt x="1661" y="1225"/>
                    <a:pt x="1596" y="766"/>
                  </a:cubicBezTo>
                  <a:cubicBezTo>
                    <a:pt x="1575" y="342"/>
                    <a:pt x="1224" y="0"/>
                    <a:pt x="7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1" name="Google Shape;831;p40"/>
            <p:cNvSpPr/>
            <p:nvPr/>
          </p:nvSpPr>
          <p:spPr>
            <a:xfrm>
              <a:off x="5439550" y="926575"/>
              <a:ext cx="58475" cy="25700"/>
            </a:xfrm>
            <a:custGeom>
              <a:rect b="b" l="l" r="r" t="t"/>
              <a:pathLst>
                <a:path extrusionOk="0" fill="none" h="1028" w="2339">
                  <a:moveTo>
                    <a:pt x="0" y="1027"/>
                  </a:moveTo>
                  <a:cubicBezTo>
                    <a:pt x="0" y="1027"/>
                    <a:pt x="262" y="66"/>
                    <a:pt x="1071" y="22"/>
                  </a:cubicBezTo>
                  <a:cubicBezTo>
                    <a:pt x="1551" y="0"/>
                    <a:pt x="2032" y="219"/>
                    <a:pt x="2338" y="590"/>
                  </a:cubicBezTo>
                </a:path>
              </a:pathLst>
            </a:custGeom>
            <a:noFill/>
            <a:ln cap="rnd" cmpd="sng" w="27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2" name="Google Shape;832;p40"/>
            <p:cNvSpPr/>
            <p:nvPr/>
          </p:nvSpPr>
          <p:spPr>
            <a:xfrm>
              <a:off x="5366875" y="1058266"/>
              <a:ext cx="81400" cy="33347"/>
            </a:xfrm>
            <a:custGeom>
              <a:rect b="b" l="l" r="r" t="t"/>
              <a:pathLst>
                <a:path extrusionOk="0" h="1618" w="3256">
                  <a:moveTo>
                    <a:pt x="0" y="0"/>
                  </a:moveTo>
                  <a:cubicBezTo>
                    <a:pt x="0" y="110"/>
                    <a:pt x="22" y="241"/>
                    <a:pt x="44" y="350"/>
                  </a:cubicBezTo>
                  <a:cubicBezTo>
                    <a:pt x="109" y="590"/>
                    <a:pt x="219" y="831"/>
                    <a:pt x="371" y="1027"/>
                  </a:cubicBezTo>
                  <a:cubicBezTo>
                    <a:pt x="393" y="1049"/>
                    <a:pt x="437" y="1093"/>
                    <a:pt x="459" y="1115"/>
                  </a:cubicBezTo>
                  <a:cubicBezTo>
                    <a:pt x="765" y="1443"/>
                    <a:pt x="1180" y="1617"/>
                    <a:pt x="1617" y="1617"/>
                  </a:cubicBezTo>
                  <a:cubicBezTo>
                    <a:pt x="1814" y="1617"/>
                    <a:pt x="1988" y="1574"/>
                    <a:pt x="2163" y="1508"/>
                  </a:cubicBezTo>
                  <a:lnTo>
                    <a:pt x="2229" y="1486"/>
                  </a:lnTo>
                  <a:cubicBezTo>
                    <a:pt x="2731" y="1290"/>
                    <a:pt x="3081" y="874"/>
                    <a:pt x="3212" y="350"/>
                  </a:cubicBezTo>
                  <a:cubicBezTo>
                    <a:pt x="3234" y="241"/>
                    <a:pt x="3256" y="110"/>
                    <a:pt x="32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6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p41"/>
          <p:cNvSpPr txBox="1"/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900"/>
              <a:t>Mod</a:t>
            </a:r>
            <a:r>
              <a:rPr lang="pt-BR" sz="2900"/>
              <a:t>es of online learning</a:t>
            </a:r>
            <a:endParaRPr sz="2900"/>
          </a:p>
        </p:txBody>
      </p:sp>
      <p:sp>
        <p:nvSpPr>
          <p:cNvPr id="838" name="Google Shape;838;p41"/>
          <p:cNvSpPr txBox="1"/>
          <p:nvPr>
            <p:ph idx="2" type="title"/>
          </p:nvPr>
        </p:nvSpPr>
        <p:spPr>
          <a:xfrm>
            <a:off x="847200" y="2769978"/>
            <a:ext cx="2306100" cy="90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Asynchronous Online Courses</a:t>
            </a:r>
            <a:endParaRPr/>
          </a:p>
        </p:txBody>
      </p:sp>
      <p:sp>
        <p:nvSpPr>
          <p:cNvPr id="839" name="Google Shape;839;p41"/>
          <p:cNvSpPr txBox="1"/>
          <p:nvPr>
            <p:ph idx="3" type="title"/>
          </p:nvPr>
        </p:nvSpPr>
        <p:spPr>
          <a:xfrm>
            <a:off x="3418950" y="2769979"/>
            <a:ext cx="2306100" cy="90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Synchronous Online Courses</a:t>
            </a:r>
            <a:endParaRPr/>
          </a:p>
        </p:txBody>
      </p:sp>
      <p:sp>
        <p:nvSpPr>
          <p:cNvPr id="840" name="Google Shape;840;p41"/>
          <p:cNvSpPr txBox="1"/>
          <p:nvPr>
            <p:ph idx="5" type="title"/>
          </p:nvPr>
        </p:nvSpPr>
        <p:spPr>
          <a:xfrm>
            <a:off x="5990700" y="2769984"/>
            <a:ext cx="2306100" cy="90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Hybrid Courses</a:t>
            </a:r>
            <a:endParaRPr/>
          </a:p>
        </p:txBody>
      </p:sp>
      <p:grpSp>
        <p:nvGrpSpPr>
          <p:cNvPr id="841" name="Google Shape;841;p41"/>
          <p:cNvGrpSpPr/>
          <p:nvPr/>
        </p:nvGrpSpPr>
        <p:grpSpPr>
          <a:xfrm>
            <a:off x="1890099" y="2333860"/>
            <a:ext cx="220389" cy="365850"/>
            <a:chOff x="5784499" y="967213"/>
            <a:chExt cx="1836574" cy="2993864"/>
          </a:xfrm>
        </p:grpSpPr>
        <p:sp>
          <p:nvSpPr>
            <p:cNvPr id="842" name="Google Shape;842;p41"/>
            <p:cNvSpPr/>
            <p:nvPr/>
          </p:nvSpPr>
          <p:spPr>
            <a:xfrm>
              <a:off x="5854801" y="3124350"/>
              <a:ext cx="1608666" cy="836727"/>
            </a:xfrm>
            <a:custGeom>
              <a:rect b="b" l="l" r="r" t="t"/>
              <a:pathLst>
                <a:path extrusionOk="0" h="5463" w="10503">
                  <a:moveTo>
                    <a:pt x="1787" y="0"/>
                  </a:moveTo>
                  <a:cubicBezTo>
                    <a:pt x="800" y="0"/>
                    <a:pt x="0" y="801"/>
                    <a:pt x="0" y="1787"/>
                  </a:cubicBezTo>
                  <a:lnTo>
                    <a:pt x="0" y="5462"/>
                  </a:lnTo>
                  <a:lnTo>
                    <a:pt x="10187" y="5462"/>
                  </a:lnTo>
                  <a:lnTo>
                    <a:pt x="10502" y="5261"/>
                  </a:lnTo>
                  <a:lnTo>
                    <a:pt x="10502" y="1787"/>
                  </a:lnTo>
                  <a:cubicBezTo>
                    <a:pt x="10502" y="801"/>
                    <a:pt x="9702" y="3"/>
                    <a:pt x="8715" y="3"/>
                  </a:cubicBezTo>
                  <a:lnTo>
                    <a:pt x="8715" y="0"/>
                  </a:lnTo>
                  <a:lnTo>
                    <a:pt x="7619" y="0"/>
                  </a:lnTo>
                  <a:lnTo>
                    <a:pt x="7423" y="498"/>
                  </a:lnTo>
                  <a:lnTo>
                    <a:pt x="3641" y="498"/>
                  </a:lnTo>
                  <a:lnTo>
                    <a:pt x="344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3" name="Google Shape;843;p41"/>
            <p:cNvSpPr/>
            <p:nvPr/>
          </p:nvSpPr>
          <p:spPr>
            <a:xfrm>
              <a:off x="7138612" y="3124350"/>
              <a:ext cx="412313" cy="836727"/>
            </a:xfrm>
            <a:custGeom>
              <a:rect b="b" l="l" r="r" t="t"/>
              <a:pathLst>
                <a:path extrusionOk="0" h="5463" w="2692">
                  <a:moveTo>
                    <a:pt x="0" y="0"/>
                  </a:moveTo>
                  <a:cubicBezTo>
                    <a:pt x="1002" y="0"/>
                    <a:pt x="1815" y="801"/>
                    <a:pt x="1815" y="1787"/>
                  </a:cubicBezTo>
                  <a:lnTo>
                    <a:pt x="1815" y="5462"/>
                  </a:lnTo>
                  <a:lnTo>
                    <a:pt x="2691" y="5462"/>
                  </a:lnTo>
                  <a:lnTo>
                    <a:pt x="2691" y="1787"/>
                  </a:lnTo>
                  <a:cubicBezTo>
                    <a:pt x="2691" y="801"/>
                    <a:pt x="1891" y="0"/>
                    <a:pt x="90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4" name="Google Shape;844;p41"/>
            <p:cNvSpPr/>
            <p:nvPr/>
          </p:nvSpPr>
          <p:spPr>
            <a:xfrm>
              <a:off x="6483075" y="3280116"/>
              <a:ext cx="438045" cy="563944"/>
            </a:xfrm>
            <a:custGeom>
              <a:rect b="b" l="l" r="r" t="t"/>
              <a:pathLst>
                <a:path extrusionOk="0" h="3682" w="2860">
                  <a:moveTo>
                    <a:pt x="816" y="1"/>
                  </a:moveTo>
                  <a:lnTo>
                    <a:pt x="1" y="715"/>
                  </a:lnTo>
                  <a:lnTo>
                    <a:pt x="1137" y="3681"/>
                  </a:lnTo>
                  <a:lnTo>
                    <a:pt x="1723" y="3681"/>
                  </a:lnTo>
                  <a:lnTo>
                    <a:pt x="2860" y="715"/>
                  </a:lnTo>
                  <a:lnTo>
                    <a:pt x="2047" y="1"/>
                  </a:lnTo>
                  <a:lnTo>
                    <a:pt x="1424" y="1290"/>
                  </a:lnTo>
                  <a:lnTo>
                    <a:pt x="81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5" name="Google Shape;845;p41"/>
            <p:cNvSpPr/>
            <p:nvPr/>
          </p:nvSpPr>
          <p:spPr>
            <a:xfrm>
              <a:off x="6416143" y="2451967"/>
              <a:ext cx="567773" cy="1022513"/>
            </a:xfrm>
            <a:custGeom>
              <a:rect b="b" l="l" r="r" t="t"/>
              <a:pathLst>
                <a:path extrusionOk="0" h="6676" w="3707">
                  <a:moveTo>
                    <a:pt x="383" y="1"/>
                  </a:moveTo>
                  <a:lnTo>
                    <a:pt x="383" y="2927"/>
                  </a:lnTo>
                  <a:lnTo>
                    <a:pt x="1" y="3569"/>
                  </a:lnTo>
                  <a:lnTo>
                    <a:pt x="1" y="5383"/>
                  </a:lnTo>
                  <a:lnTo>
                    <a:pt x="1247" y="5383"/>
                  </a:lnTo>
                  <a:lnTo>
                    <a:pt x="1858" y="6675"/>
                  </a:lnTo>
                  <a:lnTo>
                    <a:pt x="2484" y="5383"/>
                  </a:lnTo>
                  <a:lnTo>
                    <a:pt x="3706" y="5383"/>
                  </a:lnTo>
                  <a:lnTo>
                    <a:pt x="3706" y="3563"/>
                  </a:lnTo>
                  <a:lnTo>
                    <a:pt x="3095" y="3004"/>
                  </a:lnTo>
                  <a:lnTo>
                    <a:pt x="309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6" name="Google Shape;846;p41"/>
            <p:cNvSpPr/>
            <p:nvPr/>
          </p:nvSpPr>
          <p:spPr>
            <a:xfrm>
              <a:off x="6796599" y="3014992"/>
              <a:ext cx="473119" cy="405727"/>
            </a:xfrm>
            <a:custGeom>
              <a:rect b="b" l="l" r="r" t="t"/>
              <a:pathLst>
                <a:path extrusionOk="0" h="2649" w="3089">
                  <a:moveTo>
                    <a:pt x="1870" y="1"/>
                  </a:moveTo>
                  <a:cubicBezTo>
                    <a:pt x="1840" y="1"/>
                    <a:pt x="1812" y="12"/>
                    <a:pt x="1790" y="33"/>
                  </a:cubicBezTo>
                  <a:lnTo>
                    <a:pt x="0" y="1725"/>
                  </a:lnTo>
                  <a:lnTo>
                    <a:pt x="1017" y="2620"/>
                  </a:lnTo>
                  <a:cubicBezTo>
                    <a:pt x="1039" y="2639"/>
                    <a:pt x="1066" y="2648"/>
                    <a:pt x="1094" y="2648"/>
                  </a:cubicBezTo>
                  <a:cubicBezTo>
                    <a:pt x="1124" y="2648"/>
                    <a:pt x="1155" y="2637"/>
                    <a:pt x="1179" y="2614"/>
                  </a:cubicBezTo>
                  <a:lnTo>
                    <a:pt x="3034" y="824"/>
                  </a:lnTo>
                  <a:cubicBezTo>
                    <a:pt x="3088" y="772"/>
                    <a:pt x="3079" y="678"/>
                    <a:pt x="3009" y="638"/>
                  </a:cubicBezTo>
                  <a:lnTo>
                    <a:pt x="1931" y="18"/>
                  </a:lnTo>
                  <a:cubicBezTo>
                    <a:pt x="1912" y="6"/>
                    <a:pt x="1890" y="1"/>
                    <a:pt x="18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7" name="Google Shape;847;p41"/>
            <p:cNvSpPr/>
            <p:nvPr/>
          </p:nvSpPr>
          <p:spPr>
            <a:xfrm>
              <a:off x="6134477" y="3014992"/>
              <a:ext cx="473732" cy="405727"/>
            </a:xfrm>
            <a:custGeom>
              <a:rect b="b" l="l" r="r" t="t"/>
              <a:pathLst>
                <a:path extrusionOk="0" h="2649" w="3093">
                  <a:moveTo>
                    <a:pt x="1220" y="1"/>
                  </a:moveTo>
                  <a:cubicBezTo>
                    <a:pt x="1199" y="1"/>
                    <a:pt x="1178" y="6"/>
                    <a:pt x="1159" y="18"/>
                  </a:cubicBezTo>
                  <a:lnTo>
                    <a:pt x="80" y="638"/>
                  </a:lnTo>
                  <a:cubicBezTo>
                    <a:pt x="10" y="678"/>
                    <a:pt x="1" y="772"/>
                    <a:pt x="56" y="824"/>
                  </a:cubicBezTo>
                  <a:lnTo>
                    <a:pt x="1910" y="2614"/>
                  </a:lnTo>
                  <a:cubicBezTo>
                    <a:pt x="1934" y="2637"/>
                    <a:pt x="1964" y="2648"/>
                    <a:pt x="1995" y="2648"/>
                  </a:cubicBezTo>
                  <a:cubicBezTo>
                    <a:pt x="2022" y="2648"/>
                    <a:pt x="2049" y="2639"/>
                    <a:pt x="2072" y="2620"/>
                  </a:cubicBezTo>
                  <a:lnTo>
                    <a:pt x="3092" y="1725"/>
                  </a:lnTo>
                  <a:lnTo>
                    <a:pt x="1299" y="30"/>
                  </a:lnTo>
                  <a:cubicBezTo>
                    <a:pt x="1276" y="11"/>
                    <a:pt x="1248" y="1"/>
                    <a:pt x="12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8" name="Google Shape;848;p41"/>
            <p:cNvSpPr/>
            <p:nvPr/>
          </p:nvSpPr>
          <p:spPr>
            <a:xfrm>
              <a:off x="5856180" y="1276294"/>
              <a:ext cx="1566087" cy="1456116"/>
            </a:xfrm>
            <a:custGeom>
              <a:rect b="b" l="l" r="r" t="t"/>
              <a:pathLst>
                <a:path extrusionOk="0" h="9507" w="10225">
                  <a:moveTo>
                    <a:pt x="5099" y="0"/>
                  </a:moveTo>
                  <a:lnTo>
                    <a:pt x="184" y="4332"/>
                  </a:lnTo>
                  <a:lnTo>
                    <a:pt x="16" y="8773"/>
                  </a:lnTo>
                  <a:cubicBezTo>
                    <a:pt x="0" y="9174"/>
                    <a:pt x="321" y="9507"/>
                    <a:pt x="724" y="9507"/>
                  </a:cubicBezTo>
                  <a:lnTo>
                    <a:pt x="9516" y="9507"/>
                  </a:lnTo>
                  <a:cubicBezTo>
                    <a:pt x="9907" y="9507"/>
                    <a:pt x="10224" y="9192"/>
                    <a:pt x="10224" y="8801"/>
                  </a:cubicBezTo>
                  <a:lnTo>
                    <a:pt x="10224" y="4335"/>
                  </a:lnTo>
                  <a:lnTo>
                    <a:pt x="533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41"/>
            <p:cNvSpPr/>
            <p:nvPr/>
          </p:nvSpPr>
          <p:spPr>
            <a:xfrm>
              <a:off x="6627661" y="1219165"/>
              <a:ext cx="894163" cy="1513705"/>
            </a:xfrm>
            <a:custGeom>
              <a:rect b="b" l="l" r="r" t="t"/>
              <a:pathLst>
                <a:path extrusionOk="0" h="9883" w="5838">
                  <a:moveTo>
                    <a:pt x="440" y="1"/>
                  </a:moveTo>
                  <a:lnTo>
                    <a:pt x="0" y="383"/>
                  </a:lnTo>
                  <a:lnTo>
                    <a:pt x="4958" y="4711"/>
                  </a:lnTo>
                  <a:lnTo>
                    <a:pt x="4958" y="9174"/>
                  </a:lnTo>
                  <a:cubicBezTo>
                    <a:pt x="4955" y="9564"/>
                    <a:pt x="4641" y="9880"/>
                    <a:pt x="4252" y="9883"/>
                  </a:cubicBezTo>
                  <a:lnTo>
                    <a:pt x="5129" y="9883"/>
                  </a:lnTo>
                  <a:cubicBezTo>
                    <a:pt x="5520" y="9883"/>
                    <a:pt x="5838" y="9565"/>
                    <a:pt x="5838" y="9174"/>
                  </a:cubicBezTo>
                  <a:lnTo>
                    <a:pt x="5838" y="4711"/>
                  </a:lnTo>
                  <a:lnTo>
                    <a:pt x="440" y="1"/>
                  </a:lnTo>
                  <a:close/>
                  <a:moveTo>
                    <a:pt x="4240" y="9883"/>
                  </a:moveTo>
                  <a:cubicBezTo>
                    <a:pt x="4242" y="9883"/>
                    <a:pt x="4244" y="9883"/>
                    <a:pt x="4246" y="9883"/>
                  </a:cubicBezTo>
                  <a:cubicBezTo>
                    <a:pt x="4248" y="9883"/>
                    <a:pt x="4250" y="9883"/>
                    <a:pt x="4252" y="98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41"/>
            <p:cNvSpPr/>
            <p:nvPr/>
          </p:nvSpPr>
          <p:spPr>
            <a:xfrm>
              <a:off x="6416143" y="2451967"/>
              <a:ext cx="567773" cy="606677"/>
            </a:xfrm>
            <a:custGeom>
              <a:rect b="b" l="l" r="r" t="t"/>
              <a:pathLst>
                <a:path extrusionOk="0" h="3961" w="3707">
                  <a:moveTo>
                    <a:pt x="1" y="1"/>
                  </a:moveTo>
                  <a:lnTo>
                    <a:pt x="1" y="3569"/>
                  </a:lnTo>
                  <a:cubicBezTo>
                    <a:pt x="588" y="3830"/>
                    <a:pt x="1216" y="3961"/>
                    <a:pt x="1845" y="3961"/>
                  </a:cubicBezTo>
                  <a:cubicBezTo>
                    <a:pt x="2479" y="3961"/>
                    <a:pt x="3114" y="3828"/>
                    <a:pt x="3706" y="3563"/>
                  </a:cubicBezTo>
                  <a:lnTo>
                    <a:pt x="370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41"/>
            <p:cNvSpPr/>
            <p:nvPr/>
          </p:nvSpPr>
          <p:spPr>
            <a:xfrm>
              <a:off x="5784499" y="1902268"/>
              <a:ext cx="567773" cy="468065"/>
            </a:xfrm>
            <a:custGeom>
              <a:rect b="b" l="l" r="r" t="t"/>
              <a:pathLst>
                <a:path extrusionOk="0" h="3056" w="3707">
                  <a:moveTo>
                    <a:pt x="1516" y="1"/>
                  </a:moveTo>
                  <a:cubicBezTo>
                    <a:pt x="679" y="1"/>
                    <a:pt x="1" y="679"/>
                    <a:pt x="1" y="1516"/>
                  </a:cubicBezTo>
                  <a:lnTo>
                    <a:pt x="1" y="1540"/>
                  </a:lnTo>
                  <a:cubicBezTo>
                    <a:pt x="1" y="2377"/>
                    <a:pt x="679" y="3055"/>
                    <a:pt x="1516" y="3055"/>
                  </a:cubicBezTo>
                  <a:lnTo>
                    <a:pt x="3706" y="3055"/>
                  </a:lnTo>
                  <a:lnTo>
                    <a:pt x="370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" name="Google Shape;852;p41"/>
            <p:cNvSpPr/>
            <p:nvPr/>
          </p:nvSpPr>
          <p:spPr>
            <a:xfrm>
              <a:off x="7053913" y="1902268"/>
              <a:ext cx="567161" cy="468065"/>
            </a:xfrm>
            <a:custGeom>
              <a:rect b="b" l="l" r="r" t="t"/>
              <a:pathLst>
                <a:path extrusionOk="0" h="3056" w="3703">
                  <a:moveTo>
                    <a:pt x="0" y="1"/>
                  </a:moveTo>
                  <a:lnTo>
                    <a:pt x="0" y="3055"/>
                  </a:lnTo>
                  <a:lnTo>
                    <a:pt x="2187" y="3055"/>
                  </a:lnTo>
                  <a:cubicBezTo>
                    <a:pt x="3024" y="3055"/>
                    <a:pt x="3703" y="2377"/>
                    <a:pt x="3703" y="1540"/>
                  </a:cubicBezTo>
                  <a:lnTo>
                    <a:pt x="3703" y="1516"/>
                  </a:lnTo>
                  <a:cubicBezTo>
                    <a:pt x="3703" y="679"/>
                    <a:pt x="3024" y="1"/>
                    <a:pt x="21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" name="Google Shape;853;p41"/>
            <p:cNvSpPr/>
            <p:nvPr/>
          </p:nvSpPr>
          <p:spPr>
            <a:xfrm>
              <a:off x="6018532" y="1334802"/>
              <a:ext cx="1298359" cy="1602080"/>
            </a:xfrm>
            <a:custGeom>
              <a:rect b="b" l="l" r="r" t="t"/>
              <a:pathLst>
                <a:path extrusionOk="0" h="10460" w="8477">
                  <a:moveTo>
                    <a:pt x="4042" y="0"/>
                  </a:moveTo>
                  <a:cubicBezTo>
                    <a:pt x="1751" y="214"/>
                    <a:pt x="0" y="2139"/>
                    <a:pt x="0" y="4439"/>
                  </a:cubicBezTo>
                  <a:lnTo>
                    <a:pt x="0" y="6021"/>
                  </a:lnTo>
                  <a:cubicBezTo>
                    <a:pt x="0" y="8321"/>
                    <a:pt x="1751" y="10246"/>
                    <a:pt x="4042" y="10459"/>
                  </a:cubicBezTo>
                  <a:cubicBezTo>
                    <a:pt x="6608" y="10459"/>
                    <a:pt x="8477" y="8376"/>
                    <a:pt x="8477" y="6021"/>
                  </a:cubicBezTo>
                  <a:lnTo>
                    <a:pt x="8477" y="4439"/>
                  </a:lnTo>
                  <a:cubicBezTo>
                    <a:pt x="8477" y="2084"/>
                    <a:pt x="6608" y="0"/>
                    <a:pt x="404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41"/>
            <p:cNvSpPr/>
            <p:nvPr/>
          </p:nvSpPr>
          <p:spPr>
            <a:xfrm>
              <a:off x="6508807" y="2452427"/>
              <a:ext cx="383825" cy="237861"/>
            </a:xfrm>
            <a:custGeom>
              <a:rect b="b" l="l" r="r" t="t"/>
              <a:pathLst>
                <a:path extrusionOk="0" h="1553" w="2506">
                  <a:moveTo>
                    <a:pt x="303" y="1"/>
                  </a:moveTo>
                  <a:cubicBezTo>
                    <a:pt x="135" y="1"/>
                    <a:pt x="1" y="141"/>
                    <a:pt x="7" y="306"/>
                  </a:cubicBezTo>
                  <a:cubicBezTo>
                    <a:pt x="7" y="996"/>
                    <a:pt x="565" y="1552"/>
                    <a:pt x="1255" y="1553"/>
                  </a:cubicBezTo>
                  <a:lnTo>
                    <a:pt x="1255" y="1553"/>
                  </a:lnTo>
                  <a:cubicBezTo>
                    <a:pt x="1941" y="1552"/>
                    <a:pt x="2499" y="993"/>
                    <a:pt x="2499" y="306"/>
                  </a:cubicBezTo>
                  <a:cubicBezTo>
                    <a:pt x="2505" y="141"/>
                    <a:pt x="2371" y="1"/>
                    <a:pt x="2203" y="1"/>
                  </a:cubicBezTo>
                  <a:cubicBezTo>
                    <a:pt x="2038" y="1"/>
                    <a:pt x="1904" y="141"/>
                    <a:pt x="1910" y="306"/>
                  </a:cubicBezTo>
                  <a:cubicBezTo>
                    <a:pt x="1910" y="670"/>
                    <a:pt x="1617" y="963"/>
                    <a:pt x="1253" y="963"/>
                  </a:cubicBezTo>
                  <a:cubicBezTo>
                    <a:pt x="889" y="963"/>
                    <a:pt x="596" y="670"/>
                    <a:pt x="596" y="306"/>
                  </a:cubicBezTo>
                  <a:cubicBezTo>
                    <a:pt x="602" y="141"/>
                    <a:pt x="468" y="1"/>
                    <a:pt x="303" y="1"/>
                  </a:cubicBezTo>
                  <a:close/>
                  <a:moveTo>
                    <a:pt x="1255" y="1553"/>
                  </a:moveTo>
                  <a:cubicBezTo>
                    <a:pt x="1254" y="1553"/>
                    <a:pt x="1254" y="1553"/>
                    <a:pt x="1253" y="1553"/>
                  </a:cubicBezTo>
                  <a:lnTo>
                    <a:pt x="1256" y="1553"/>
                  </a:lnTo>
                  <a:cubicBezTo>
                    <a:pt x="1256" y="1553"/>
                    <a:pt x="1255" y="1553"/>
                    <a:pt x="1255" y="155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" name="Google Shape;855;p41"/>
            <p:cNvSpPr/>
            <p:nvPr/>
          </p:nvSpPr>
          <p:spPr>
            <a:xfrm>
              <a:off x="6994945" y="2054358"/>
              <a:ext cx="139072" cy="197580"/>
            </a:xfrm>
            <a:custGeom>
              <a:rect b="b" l="l" r="r" t="t"/>
              <a:pathLst>
                <a:path extrusionOk="0" h="1290" w="908">
                  <a:moveTo>
                    <a:pt x="608" y="0"/>
                  </a:moveTo>
                  <a:cubicBezTo>
                    <a:pt x="606" y="0"/>
                    <a:pt x="604" y="0"/>
                    <a:pt x="602" y="0"/>
                  </a:cubicBezTo>
                  <a:lnTo>
                    <a:pt x="291" y="0"/>
                  </a:lnTo>
                  <a:cubicBezTo>
                    <a:pt x="132" y="0"/>
                    <a:pt x="0" y="129"/>
                    <a:pt x="3" y="287"/>
                  </a:cubicBezTo>
                  <a:lnTo>
                    <a:pt x="3" y="1002"/>
                  </a:lnTo>
                  <a:cubicBezTo>
                    <a:pt x="3" y="1161"/>
                    <a:pt x="129" y="1289"/>
                    <a:pt x="288" y="1289"/>
                  </a:cubicBezTo>
                  <a:cubicBezTo>
                    <a:pt x="446" y="1289"/>
                    <a:pt x="575" y="1161"/>
                    <a:pt x="575" y="1002"/>
                  </a:cubicBezTo>
                  <a:lnTo>
                    <a:pt x="575" y="572"/>
                  </a:lnTo>
                  <a:lnTo>
                    <a:pt x="617" y="572"/>
                  </a:lnTo>
                  <a:cubicBezTo>
                    <a:pt x="776" y="572"/>
                    <a:pt x="908" y="440"/>
                    <a:pt x="902" y="278"/>
                  </a:cubicBezTo>
                  <a:cubicBezTo>
                    <a:pt x="892" y="121"/>
                    <a:pt x="764" y="0"/>
                    <a:pt x="6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" name="Google Shape;856;p41"/>
            <p:cNvSpPr/>
            <p:nvPr/>
          </p:nvSpPr>
          <p:spPr>
            <a:xfrm>
              <a:off x="6253790" y="2054358"/>
              <a:ext cx="156532" cy="197580"/>
            </a:xfrm>
            <a:custGeom>
              <a:rect b="b" l="l" r="r" t="t"/>
              <a:pathLst>
                <a:path extrusionOk="0" h="1290" w="1022">
                  <a:moveTo>
                    <a:pt x="407" y="0"/>
                  </a:moveTo>
                  <a:cubicBezTo>
                    <a:pt x="172" y="0"/>
                    <a:pt x="1" y="291"/>
                    <a:pt x="230" y="535"/>
                  </a:cubicBezTo>
                  <a:cubicBezTo>
                    <a:pt x="254" y="559"/>
                    <a:pt x="288" y="572"/>
                    <a:pt x="322" y="572"/>
                  </a:cubicBezTo>
                  <a:lnTo>
                    <a:pt x="450" y="572"/>
                  </a:lnTo>
                  <a:lnTo>
                    <a:pt x="450" y="1002"/>
                  </a:lnTo>
                  <a:cubicBezTo>
                    <a:pt x="450" y="1161"/>
                    <a:pt x="578" y="1289"/>
                    <a:pt x="737" y="1289"/>
                  </a:cubicBezTo>
                  <a:cubicBezTo>
                    <a:pt x="896" y="1289"/>
                    <a:pt x="1021" y="1161"/>
                    <a:pt x="1021" y="1002"/>
                  </a:cubicBezTo>
                  <a:lnTo>
                    <a:pt x="1021" y="123"/>
                  </a:lnTo>
                  <a:cubicBezTo>
                    <a:pt x="1021" y="55"/>
                    <a:pt x="969" y="0"/>
                    <a:pt x="90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41"/>
            <p:cNvSpPr/>
            <p:nvPr/>
          </p:nvSpPr>
          <p:spPr>
            <a:xfrm>
              <a:off x="6570991" y="2112866"/>
              <a:ext cx="259917" cy="87609"/>
            </a:xfrm>
            <a:custGeom>
              <a:rect b="b" l="l" r="r" t="t"/>
              <a:pathLst>
                <a:path extrusionOk="0" h="572" w="1697">
                  <a:moveTo>
                    <a:pt x="1400" y="0"/>
                  </a:moveTo>
                  <a:cubicBezTo>
                    <a:pt x="1398" y="0"/>
                    <a:pt x="1396" y="0"/>
                    <a:pt x="1394" y="0"/>
                  </a:cubicBezTo>
                  <a:lnTo>
                    <a:pt x="291" y="0"/>
                  </a:lnTo>
                  <a:cubicBezTo>
                    <a:pt x="129" y="0"/>
                    <a:pt x="1" y="132"/>
                    <a:pt x="4" y="293"/>
                  </a:cubicBezTo>
                  <a:cubicBezTo>
                    <a:pt x="13" y="450"/>
                    <a:pt x="144" y="571"/>
                    <a:pt x="300" y="571"/>
                  </a:cubicBezTo>
                  <a:cubicBezTo>
                    <a:pt x="302" y="571"/>
                    <a:pt x="304" y="571"/>
                    <a:pt x="306" y="571"/>
                  </a:cubicBezTo>
                  <a:lnTo>
                    <a:pt x="1406" y="571"/>
                  </a:lnTo>
                  <a:cubicBezTo>
                    <a:pt x="1568" y="571"/>
                    <a:pt x="1696" y="440"/>
                    <a:pt x="1693" y="278"/>
                  </a:cubicBezTo>
                  <a:cubicBezTo>
                    <a:pt x="1684" y="121"/>
                    <a:pt x="1553" y="0"/>
                    <a:pt x="140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41"/>
            <p:cNvSpPr/>
            <p:nvPr/>
          </p:nvSpPr>
          <p:spPr>
            <a:xfrm>
              <a:off x="6623372" y="1330667"/>
              <a:ext cx="763821" cy="1610197"/>
            </a:xfrm>
            <a:custGeom>
              <a:rect b="b" l="l" r="r" t="t"/>
              <a:pathLst>
                <a:path extrusionOk="0" h="10513" w="4987">
                  <a:moveTo>
                    <a:pt x="443" y="1"/>
                  </a:moveTo>
                  <a:cubicBezTo>
                    <a:pt x="297" y="1"/>
                    <a:pt x="150" y="8"/>
                    <a:pt x="1" y="21"/>
                  </a:cubicBezTo>
                  <a:cubicBezTo>
                    <a:pt x="2304" y="232"/>
                    <a:pt x="4110" y="2141"/>
                    <a:pt x="4110" y="4466"/>
                  </a:cubicBezTo>
                  <a:lnTo>
                    <a:pt x="4110" y="6051"/>
                  </a:lnTo>
                  <a:cubicBezTo>
                    <a:pt x="4110" y="8376"/>
                    <a:pt x="2304" y="10285"/>
                    <a:pt x="1" y="10493"/>
                  </a:cubicBezTo>
                  <a:cubicBezTo>
                    <a:pt x="150" y="10506"/>
                    <a:pt x="298" y="10513"/>
                    <a:pt x="443" y="10513"/>
                  </a:cubicBezTo>
                  <a:cubicBezTo>
                    <a:pt x="2969" y="10513"/>
                    <a:pt x="4986" y="8509"/>
                    <a:pt x="4986" y="6051"/>
                  </a:cubicBezTo>
                  <a:lnTo>
                    <a:pt x="4986" y="4466"/>
                  </a:lnTo>
                  <a:cubicBezTo>
                    <a:pt x="4986" y="2022"/>
                    <a:pt x="2983" y="1"/>
                    <a:pt x="4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41"/>
            <p:cNvSpPr/>
            <p:nvPr/>
          </p:nvSpPr>
          <p:spPr>
            <a:xfrm>
              <a:off x="5884208" y="968591"/>
              <a:ext cx="1573132" cy="974573"/>
            </a:xfrm>
            <a:custGeom>
              <a:rect b="b" l="l" r="r" t="t"/>
              <a:pathLst>
                <a:path extrusionOk="0" h="6363" w="10271">
                  <a:moveTo>
                    <a:pt x="5166" y="0"/>
                  </a:moveTo>
                  <a:cubicBezTo>
                    <a:pt x="5010" y="0"/>
                    <a:pt x="4855" y="9"/>
                    <a:pt x="4702" y="27"/>
                  </a:cubicBezTo>
                  <a:lnTo>
                    <a:pt x="4711" y="27"/>
                  </a:lnTo>
                  <a:cubicBezTo>
                    <a:pt x="1913" y="369"/>
                    <a:pt x="1" y="2694"/>
                    <a:pt x="1" y="5308"/>
                  </a:cubicBezTo>
                  <a:lnTo>
                    <a:pt x="1" y="6362"/>
                  </a:lnTo>
                  <a:lnTo>
                    <a:pt x="2625" y="6362"/>
                  </a:lnTo>
                  <a:cubicBezTo>
                    <a:pt x="4127" y="6362"/>
                    <a:pt x="5343" y="5147"/>
                    <a:pt x="5346" y="3644"/>
                  </a:cubicBezTo>
                  <a:cubicBezTo>
                    <a:pt x="5346" y="5147"/>
                    <a:pt x="6562" y="6362"/>
                    <a:pt x="8065" y="6362"/>
                  </a:cubicBezTo>
                  <a:lnTo>
                    <a:pt x="10270" y="6362"/>
                  </a:lnTo>
                  <a:lnTo>
                    <a:pt x="10270" y="5308"/>
                  </a:lnTo>
                  <a:cubicBezTo>
                    <a:pt x="10270" y="2180"/>
                    <a:pt x="7623" y="0"/>
                    <a:pt x="51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41"/>
            <p:cNvSpPr/>
            <p:nvPr/>
          </p:nvSpPr>
          <p:spPr>
            <a:xfrm>
              <a:off x="6625823" y="967213"/>
              <a:ext cx="896001" cy="975951"/>
            </a:xfrm>
            <a:custGeom>
              <a:rect b="b" l="l" r="r" t="t"/>
              <a:pathLst>
                <a:path extrusionOk="0" h="6372" w="5850">
                  <a:moveTo>
                    <a:pt x="441" y="1"/>
                  </a:moveTo>
                  <a:cubicBezTo>
                    <a:pt x="295" y="1"/>
                    <a:pt x="148" y="6"/>
                    <a:pt x="0" y="18"/>
                  </a:cubicBezTo>
                  <a:cubicBezTo>
                    <a:pt x="2780" y="231"/>
                    <a:pt x="4970" y="2522"/>
                    <a:pt x="4970" y="5317"/>
                  </a:cubicBezTo>
                  <a:lnTo>
                    <a:pt x="4970" y="6371"/>
                  </a:lnTo>
                  <a:lnTo>
                    <a:pt x="5850" y="6371"/>
                  </a:lnTo>
                  <a:lnTo>
                    <a:pt x="5850" y="5317"/>
                  </a:lnTo>
                  <a:cubicBezTo>
                    <a:pt x="5850" y="2395"/>
                    <a:pt x="3449" y="1"/>
                    <a:pt x="44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" name="Google Shape;861;p41"/>
            <p:cNvSpPr/>
            <p:nvPr/>
          </p:nvSpPr>
          <p:spPr>
            <a:xfrm>
              <a:off x="5971664" y="1896142"/>
              <a:ext cx="690303" cy="514779"/>
            </a:xfrm>
            <a:custGeom>
              <a:rect b="b" l="l" r="r" t="t"/>
              <a:pathLst>
                <a:path extrusionOk="0" h="3361" w="4507">
                  <a:moveTo>
                    <a:pt x="3801" y="612"/>
                  </a:moveTo>
                  <a:cubicBezTo>
                    <a:pt x="3853" y="612"/>
                    <a:pt x="3896" y="655"/>
                    <a:pt x="3896" y="706"/>
                  </a:cubicBezTo>
                  <a:lnTo>
                    <a:pt x="3896" y="2182"/>
                  </a:lnTo>
                  <a:cubicBezTo>
                    <a:pt x="3896" y="2518"/>
                    <a:pt x="3624" y="2790"/>
                    <a:pt x="3288" y="2790"/>
                  </a:cubicBezTo>
                  <a:lnTo>
                    <a:pt x="1183" y="2790"/>
                  </a:lnTo>
                  <a:cubicBezTo>
                    <a:pt x="847" y="2790"/>
                    <a:pt x="575" y="2518"/>
                    <a:pt x="575" y="2182"/>
                  </a:cubicBezTo>
                  <a:lnTo>
                    <a:pt x="575" y="706"/>
                  </a:lnTo>
                  <a:cubicBezTo>
                    <a:pt x="572" y="655"/>
                    <a:pt x="618" y="612"/>
                    <a:pt x="670" y="612"/>
                  </a:cubicBezTo>
                  <a:close/>
                  <a:moveTo>
                    <a:pt x="685" y="1"/>
                  </a:moveTo>
                  <a:cubicBezTo>
                    <a:pt x="306" y="1"/>
                    <a:pt x="1" y="309"/>
                    <a:pt x="1" y="685"/>
                  </a:cubicBezTo>
                  <a:lnTo>
                    <a:pt x="1" y="2164"/>
                  </a:lnTo>
                  <a:cubicBezTo>
                    <a:pt x="1" y="2826"/>
                    <a:pt x="538" y="3361"/>
                    <a:pt x="1198" y="3361"/>
                  </a:cubicBezTo>
                  <a:lnTo>
                    <a:pt x="3309" y="3361"/>
                  </a:lnTo>
                  <a:cubicBezTo>
                    <a:pt x="3969" y="3361"/>
                    <a:pt x="4506" y="2826"/>
                    <a:pt x="4506" y="2164"/>
                  </a:cubicBezTo>
                  <a:lnTo>
                    <a:pt x="4506" y="685"/>
                  </a:lnTo>
                  <a:cubicBezTo>
                    <a:pt x="4506" y="309"/>
                    <a:pt x="4201" y="1"/>
                    <a:pt x="382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" name="Google Shape;862;p41"/>
            <p:cNvSpPr/>
            <p:nvPr/>
          </p:nvSpPr>
          <p:spPr>
            <a:xfrm>
              <a:off x="6656149" y="3390546"/>
              <a:ext cx="87762" cy="562106"/>
            </a:xfrm>
            <a:custGeom>
              <a:rect b="b" l="l" r="r" t="t"/>
              <a:pathLst>
                <a:path extrusionOk="0" h="3670" w="573">
                  <a:moveTo>
                    <a:pt x="572" y="0"/>
                  </a:moveTo>
                  <a:lnTo>
                    <a:pt x="279" y="608"/>
                  </a:lnTo>
                  <a:lnTo>
                    <a:pt x="1" y="13"/>
                  </a:lnTo>
                  <a:lnTo>
                    <a:pt x="1" y="2921"/>
                  </a:lnTo>
                  <a:lnTo>
                    <a:pt x="285" y="3669"/>
                  </a:lnTo>
                  <a:lnTo>
                    <a:pt x="572" y="2921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" name="Google Shape;863;p41"/>
            <p:cNvSpPr/>
            <p:nvPr/>
          </p:nvSpPr>
          <p:spPr>
            <a:xfrm>
              <a:off x="6743758" y="1896142"/>
              <a:ext cx="690150" cy="514779"/>
            </a:xfrm>
            <a:custGeom>
              <a:rect b="b" l="l" r="r" t="t"/>
              <a:pathLst>
                <a:path extrusionOk="0" h="3361" w="4506">
                  <a:moveTo>
                    <a:pt x="3800" y="612"/>
                  </a:moveTo>
                  <a:cubicBezTo>
                    <a:pt x="3852" y="612"/>
                    <a:pt x="3895" y="655"/>
                    <a:pt x="3895" y="706"/>
                  </a:cubicBezTo>
                  <a:lnTo>
                    <a:pt x="3895" y="2182"/>
                  </a:lnTo>
                  <a:cubicBezTo>
                    <a:pt x="3895" y="2518"/>
                    <a:pt x="3623" y="2790"/>
                    <a:pt x="3287" y="2790"/>
                  </a:cubicBezTo>
                  <a:lnTo>
                    <a:pt x="1182" y="2790"/>
                  </a:lnTo>
                  <a:cubicBezTo>
                    <a:pt x="846" y="2790"/>
                    <a:pt x="574" y="2518"/>
                    <a:pt x="574" y="2182"/>
                  </a:cubicBezTo>
                  <a:lnTo>
                    <a:pt x="574" y="706"/>
                  </a:lnTo>
                  <a:cubicBezTo>
                    <a:pt x="571" y="655"/>
                    <a:pt x="617" y="612"/>
                    <a:pt x="669" y="612"/>
                  </a:cubicBezTo>
                  <a:close/>
                  <a:moveTo>
                    <a:pt x="684" y="1"/>
                  </a:moveTo>
                  <a:cubicBezTo>
                    <a:pt x="306" y="1"/>
                    <a:pt x="0" y="309"/>
                    <a:pt x="0" y="685"/>
                  </a:cubicBezTo>
                  <a:lnTo>
                    <a:pt x="0" y="2164"/>
                  </a:lnTo>
                  <a:cubicBezTo>
                    <a:pt x="0" y="2826"/>
                    <a:pt x="538" y="3361"/>
                    <a:pt x="1197" y="3361"/>
                  </a:cubicBezTo>
                  <a:lnTo>
                    <a:pt x="3305" y="3361"/>
                  </a:lnTo>
                  <a:cubicBezTo>
                    <a:pt x="3965" y="3361"/>
                    <a:pt x="4503" y="2826"/>
                    <a:pt x="4506" y="2167"/>
                  </a:cubicBezTo>
                  <a:lnTo>
                    <a:pt x="4506" y="685"/>
                  </a:lnTo>
                  <a:cubicBezTo>
                    <a:pt x="4506" y="309"/>
                    <a:pt x="4200" y="1"/>
                    <a:pt x="382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" name="Google Shape;864;p41"/>
            <p:cNvSpPr/>
            <p:nvPr/>
          </p:nvSpPr>
          <p:spPr>
            <a:xfrm>
              <a:off x="6178434" y="2428687"/>
              <a:ext cx="209833" cy="93735"/>
            </a:xfrm>
            <a:custGeom>
              <a:rect b="b" l="l" r="r" t="t"/>
              <a:pathLst>
                <a:path extrusionOk="0" h="612" w="1370">
                  <a:moveTo>
                    <a:pt x="346" y="0"/>
                  </a:moveTo>
                  <a:cubicBezTo>
                    <a:pt x="205" y="0"/>
                    <a:pt x="80" y="97"/>
                    <a:pt x="47" y="235"/>
                  </a:cubicBezTo>
                  <a:cubicBezTo>
                    <a:pt x="1" y="425"/>
                    <a:pt x="148" y="611"/>
                    <a:pt x="343" y="611"/>
                  </a:cubicBezTo>
                  <a:lnTo>
                    <a:pt x="1018" y="611"/>
                  </a:lnTo>
                  <a:cubicBezTo>
                    <a:pt x="1020" y="611"/>
                    <a:pt x="1023" y="611"/>
                    <a:pt x="1025" y="611"/>
                  </a:cubicBezTo>
                  <a:cubicBezTo>
                    <a:pt x="1166" y="611"/>
                    <a:pt x="1291" y="514"/>
                    <a:pt x="1324" y="376"/>
                  </a:cubicBezTo>
                  <a:cubicBezTo>
                    <a:pt x="1369" y="185"/>
                    <a:pt x="1225" y="0"/>
                    <a:pt x="1029" y="0"/>
                  </a:cubicBezTo>
                  <a:cubicBezTo>
                    <a:pt x="1028" y="0"/>
                    <a:pt x="1026" y="0"/>
                    <a:pt x="1024" y="0"/>
                  </a:cubicBezTo>
                  <a:lnTo>
                    <a:pt x="352" y="0"/>
                  </a:lnTo>
                  <a:cubicBezTo>
                    <a:pt x="350" y="0"/>
                    <a:pt x="348" y="0"/>
                    <a:pt x="3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" name="Google Shape;865;p41"/>
            <p:cNvSpPr/>
            <p:nvPr/>
          </p:nvSpPr>
          <p:spPr>
            <a:xfrm>
              <a:off x="7011793" y="2428687"/>
              <a:ext cx="209679" cy="93735"/>
            </a:xfrm>
            <a:custGeom>
              <a:rect b="b" l="l" r="r" t="t"/>
              <a:pathLst>
                <a:path extrusionOk="0" h="612" w="1369">
                  <a:moveTo>
                    <a:pt x="345" y="0"/>
                  </a:moveTo>
                  <a:cubicBezTo>
                    <a:pt x="204" y="0"/>
                    <a:pt x="82" y="97"/>
                    <a:pt x="46" y="235"/>
                  </a:cubicBezTo>
                  <a:cubicBezTo>
                    <a:pt x="0" y="425"/>
                    <a:pt x="147" y="611"/>
                    <a:pt x="346" y="611"/>
                  </a:cubicBezTo>
                  <a:lnTo>
                    <a:pt x="1018" y="611"/>
                  </a:lnTo>
                  <a:cubicBezTo>
                    <a:pt x="1020" y="611"/>
                    <a:pt x="1022" y="611"/>
                    <a:pt x="1024" y="611"/>
                  </a:cubicBezTo>
                  <a:cubicBezTo>
                    <a:pt x="1165" y="611"/>
                    <a:pt x="1287" y="514"/>
                    <a:pt x="1323" y="376"/>
                  </a:cubicBezTo>
                  <a:cubicBezTo>
                    <a:pt x="1369" y="183"/>
                    <a:pt x="1222" y="0"/>
                    <a:pt x="1024" y="0"/>
                  </a:cubicBezTo>
                  <a:lnTo>
                    <a:pt x="352" y="0"/>
                  </a:lnTo>
                  <a:cubicBezTo>
                    <a:pt x="349" y="0"/>
                    <a:pt x="347" y="0"/>
                    <a:pt x="34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66" name="Google Shape;866;p41"/>
          <p:cNvGrpSpPr/>
          <p:nvPr/>
        </p:nvGrpSpPr>
        <p:grpSpPr>
          <a:xfrm>
            <a:off x="4358738" y="2338298"/>
            <a:ext cx="365648" cy="356959"/>
            <a:chOff x="5150922" y="605548"/>
            <a:chExt cx="2751301" cy="2745839"/>
          </a:xfrm>
        </p:grpSpPr>
        <p:sp>
          <p:nvSpPr>
            <p:cNvPr id="867" name="Google Shape;867;p41"/>
            <p:cNvSpPr/>
            <p:nvPr/>
          </p:nvSpPr>
          <p:spPr>
            <a:xfrm>
              <a:off x="6143008" y="2338932"/>
              <a:ext cx="773588" cy="476322"/>
            </a:xfrm>
            <a:custGeom>
              <a:rect b="b" l="l" r="r" t="t"/>
              <a:pathLst>
                <a:path extrusionOk="0" h="3392" w="5509">
                  <a:moveTo>
                    <a:pt x="2753" y="0"/>
                  </a:moveTo>
                  <a:lnTo>
                    <a:pt x="156" y="1357"/>
                  </a:lnTo>
                  <a:lnTo>
                    <a:pt x="1" y="3391"/>
                  </a:lnTo>
                  <a:lnTo>
                    <a:pt x="5508" y="3391"/>
                  </a:lnTo>
                  <a:lnTo>
                    <a:pt x="5352" y="1357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41"/>
            <p:cNvSpPr/>
            <p:nvPr/>
          </p:nvSpPr>
          <p:spPr>
            <a:xfrm>
              <a:off x="5844469" y="2702207"/>
              <a:ext cx="1269841" cy="236054"/>
            </a:xfrm>
            <a:custGeom>
              <a:rect b="b" l="l" r="r" t="t"/>
              <a:pathLst>
                <a:path extrusionOk="0" h="1681" w="9043">
                  <a:moveTo>
                    <a:pt x="859" y="1"/>
                  </a:moveTo>
                  <a:cubicBezTo>
                    <a:pt x="382" y="1"/>
                    <a:pt x="1" y="395"/>
                    <a:pt x="19" y="871"/>
                  </a:cubicBezTo>
                  <a:cubicBezTo>
                    <a:pt x="34" y="1329"/>
                    <a:pt x="422" y="1681"/>
                    <a:pt x="880" y="1681"/>
                  </a:cubicBezTo>
                  <a:lnTo>
                    <a:pt x="8166" y="1681"/>
                  </a:lnTo>
                  <a:cubicBezTo>
                    <a:pt x="8621" y="1681"/>
                    <a:pt x="9012" y="1326"/>
                    <a:pt x="9027" y="871"/>
                  </a:cubicBezTo>
                  <a:cubicBezTo>
                    <a:pt x="9042" y="395"/>
                    <a:pt x="8664" y="1"/>
                    <a:pt x="818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41"/>
            <p:cNvSpPr/>
            <p:nvPr/>
          </p:nvSpPr>
          <p:spPr>
            <a:xfrm>
              <a:off x="6974310" y="2702207"/>
              <a:ext cx="241246" cy="236054"/>
            </a:xfrm>
            <a:custGeom>
              <a:rect b="b" l="l" r="r" t="t"/>
              <a:pathLst>
                <a:path extrusionOk="0" h="1681" w="1718">
                  <a:moveTo>
                    <a:pt x="1" y="1"/>
                  </a:moveTo>
                  <a:cubicBezTo>
                    <a:pt x="462" y="1"/>
                    <a:pt x="838" y="376"/>
                    <a:pt x="838" y="841"/>
                  </a:cubicBezTo>
                  <a:cubicBezTo>
                    <a:pt x="838" y="1305"/>
                    <a:pt x="462" y="1681"/>
                    <a:pt x="1" y="1681"/>
                  </a:cubicBezTo>
                  <a:lnTo>
                    <a:pt x="862" y="1681"/>
                  </a:lnTo>
                  <a:cubicBezTo>
                    <a:pt x="1336" y="1681"/>
                    <a:pt x="1717" y="1287"/>
                    <a:pt x="1702" y="813"/>
                  </a:cubicBezTo>
                  <a:cubicBezTo>
                    <a:pt x="1687" y="355"/>
                    <a:pt x="1296" y="1"/>
                    <a:pt x="84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41"/>
            <p:cNvSpPr/>
            <p:nvPr/>
          </p:nvSpPr>
          <p:spPr>
            <a:xfrm>
              <a:off x="6166177" y="2337668"/>
              <a:ext cx="731882" cy="188029"/>
            </a:xfrm>
            <a:custGeom>
              <a:rect b="b" l="l" r="r" t="t"/>
              <a:pathLst>
                <a:path extrusionOk="0" h="1339" w="5212">
                  <a:moveTo>
                    <a:pt x="68" y="0"/>
                  </a:moveTo>
                  <a:lnTo>
                    <a:pt x="68" y="486"/>
                  </a:lnTo>
                  <a:lnTo>
                    <a:pt x="1" y="1338"/>
                  </a:lnTo>
                  <a:lnTo>
                    <a:pt x="5212" y="1338"/>
                  </a:lnTo>
                  <a:lnTo>
                    <a:pt x="5145" y="486"/>
                  </a:lnTo>
                  <a:lnTo>
                    <a:pt x="514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1" name="Google Shape;871;p41"/>
            <p:cNvSpPr/>
            <p:nvPr/>
          </p:nvSpPr>
          <p:spPr>
            <a:xfrm>
              <a:off x="5264102" y="605548"/>
              <a:ext cx="2428888" cy="1802214"/>
            </a:xfrm>
            <a:custGeom>
              <a:rect b="b" l="l" r="r" t="t"/>
              <a:pathLst>
                <a:path extrusionOk="0" h="12834" w="17297">
                  <a:moveTo>
                    <a:pt x="1146" y="0"/>
                  </a:moveTo>
                  <a:cubicBezTo>
                    <a:pt x="511" y="0"/>
                    <a:pt x="1" y="514"/>
                    <a:pt x="1" y="1146"/>
                  </a:cubicBezTo>
                  <a:lnTo>
                    <a:pt x="1" y="11688"/>
                  </a:lnTo>
                  <a:cubicBezTo>
                    <a:pt x="1" y="12320"/>
                    <a:pt x="511" y="12833"/>
                    <a:pt x="1146" y="12833"/>
                  </a:cubicBezTo>
                  <a:lnTo>
                    <a:pt x="16154" y="12833"/>
                  </a:lnTo>
                  <a:cubicBezTo>
                    <a:pt x="16786" y="12833"/>
                    <a:pt x="17296" y="12320"/>
                    <a:pt x="17296" y="11688"/>
                  </a:cubicBezTo>
                  <a:lnTo>
                    <a:pt x="17296" y="1146"/>
                  </a:lnTo>
                  <a:cubicBezTo>
                    <a:pt x="17296" y="514"/>
                    <a:pt x="16783" y="0"/>
                    <a:pt x="1615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2" name="Google Shape;872;p41"/>
            <p:cNvSpPr/>
            <p:nvPr/>
          </p:nvSpPr>
          <p:spPr>
            <a:xfrm>
              <a:off x="7508337" y="605548"/>
              <a:ext cx="286743" cy="1801793"/>
            </a:xfrm>
            <a:custGeom>
              <a:rect b="b" l="l" r="r" t="t"/>
              <a:pathLst>
                <a:path extrusionOk="0" h="12831" w="2042">
                  <a:moveTo>
                    <a:pt x="6" y="0"/>
                  </a:moveTo>
                  <a:cubicBezTo>
                    <a:pt x="4" y="0"/>
                    <a:pt x="3" y="0"/>
                    <a:pt x="1" y="0"/>
                  </a:cubicBezTo>
                  <a:lnTo>
                    <a:pt x="12" y="0"/>
                  </a:lnTo>
                  <a:cubicBezTo>
                    <a:pt x="10" y="0"/>
                    <a:pt x="8" y="0"/>
                    <a:pt x="6" y="0"/>
                  </a:cubicBezTo>
                  <a:close/>
                  <a:moveTo>
                    <a:pt x="12" y="0"/>
                  </a:moveTo>
                  <a:cubicBezTo>
                    <a:pt x="645" y="3"/>
                    <a:pt x="1158" y="514"/>
                    <a:pt x="1161" y="1146"/>
                  </a:cubicBezTo>
                  <a:lnTo>
                    <a:pt x="1161" y="11685"/>
                  </a:lnTo>
                  <a:cubicBezTo>
                    <a:pt x="1158" y="12315"/>
                    <a:pt x="651" y="12824"/>
                    <a:pt x="23" y="12830"/>
                  </a:cubicBezTo>
                  <a:lnTo>
                    <a:pt x="896" y="12830"/>
                  </a:lnTo>
                  <a:cubicBezTo>
                    <a:pt x="1528" y="12830"/>
                    <a:pt x="2041" y="12317"/>
                    <a:pt x="2041" y="11685"/>
                  </a:cubicBezTo>
                  <a:lnTo>
                    <a:pt x="2041" y="1146"/>
                  </a:lnTo>
                  <a:cubicBezTo>
                    <a:pt x="2041" y="514"/>
                    <a:pt x="1528" y="0"/>
                    <a:pt x="896" y="0"/>
                  </a:cubicBezTo>
                  <a:close/>
                  <a:moveTo>
                    <a:pt x="1" y="12830"/>
                  </a:moveTo>
                  <a:cubicBezTo>
                    <a:pt x="4" y="12830"/>
                    <a:pt x="8" y="12830"/>
                    <a:pt x="12" y="12830"/>
                  </a:cubicBezTo>
                  <a:cubicBezTo>
                    <a:pt x="16" y="12830"/>
                    <a:pt x="20" y="12830"/>
                    <a:pt x="23" y="12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3" name="Google Shape;873;p41"/>
            <p:cNvSpPr/>
            <p:nvPr/>
          </p:nvSpPr>
          <p:spPr>
            <a:xfrm>
              <a:off x="5150922" y="3136816"/>
              <a:ext cx="2042726" cy="214569"/>
            </a:xfrm>
            <a:custGeom>
              <a:rect b="b" l="l" r="r" t="t"/>
              <a:pathLst>
                <a:path extrusionOk="0" h="1528" w="14547">
                  <a:moveTo>
                    <a:pt x="819" y="0"/>
                  </a:moveTo>
                  <a:cubicBezTo>
                    <a:pt x="422" y="0"/>
                    <a:pt x="77" y="296"/>
                    <a:pt x="43" y="693"/>
                  </a:cubicBezTo>
                  <a:cubicBezTo>
                    <a:pt x="0" y="1139"/>
                    <a:pt x="351" y="1527"/>
                    <a:pt x="801" y="1527"/>
                  </a:cubicBezTo>
                  <a:lnTo>
                    <a:pt x="13783" y="1527"/>
                  </a:lnTo>
                  <a:cubicBezTo>
                    <a:pt x="14204" y="1527"/>
                    <a:pt x="14547" y="1185"/>
                    <a:pt x="14547" y="764"/>
                  </a:cubicBezTo>
                  <a:cubicBezTo>
                    <a:pt x="14547" y="342"/>
                    <a:pt x="14204" y="0"/>
                    <a:pt x="1378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4" name="Google Shape;874;p41"/>
            <p:cNvSpPr/>
            <p:nvPr/>
          </p:nvSpPr>
          <p:spPr>
            <a:xfrm>
              <a:off x="7063619" y="3136816"/>
              <a:ext cx="234225" cy="214569"/>
            </a:xfrm>
            <a:custGeom>
              <a:rect b="b" l="l" r="r" t="t"/>
              <a:pathLst>
                <a:path extrusionOk="0" h="1528" w="1668">
                  <a:moveTo>
                    <a:pt x="0" y="0"/>
                  </a:moveTo>
                  <a:cubicBezTo>
                    <a:pt x="422" y="0"/>
                    <a:pt x="764" y="342"/>
                    <a:pt x="764" y="764"/>
                  </a:cubicBezTo>
                  <a:cubicBezTo>
                    <a:pt x="764" y="1185"/>
                    <a:pt x="422" y="1527"/>
                    <a:pt x="0" y="1527"/>
                  </a:cubicBezTo>
                  <a:lnTo>
                    <a:pt x="868" y="1527"/>
                  </a:lnTo>
                  <a:cubicBezTo>
                    <a:pt x="1317" y="1527"/>
                    <a:pt x="1668" y="1139"/>
                    <a:pt x="1628" y="693"/>
                  </a:cubicBezTo>
                  <a:cubicBezTo>
                    <a:pt x="1591" y="296"/>
                    <a:pt x="1246" y="0"/>
                    <a:pt x="84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5" name="Google Shape;875;p41"/>
            <p:cNvSpPr/>
            <p:nvPr/>
          </p:nvSpPr>
          <p:spPr>
            <a:xfrm>
              <a:off x="7472810" y="3037256"/>
              <a:ext cx="321848" cy="314131"/>
            </a:xfrm>
            <a:custGeom>
              <a:rect b="b" l="l" r="r" t="t"/>
              <a:pathLst>
                <a:path extrusionOk="0" h="2237" w="2292">
                  <a:moveTo>
                    <a:pt x="1146" y="0"/>
                  </a:moveTo>
                  <a:cubicBezTo>
                    <a:pt x="471" y="181"/>
                    <a:pt x="0" y="788"/>
                    <a:pt x="0" y="1485"/>
                  </a:cubicBezTo>
                  <a:lnTo>
                    <a:pt x="0" y="1665"/>
                  </a:lnTo>
                  <a:cubicBezTo>
                    <a:pt x="0" y="1980"/>
                    <a:pt x="257" y="2236"/>
                    <a:pt x="571" y="2236"/>
                  </a:cubicBezTo>
                  <a:lnTo>
                    <a:pt x="1720" y="2236"/>
                  </a:lnTo>
                  <a:cubicBezTo>
                    <a:pt x="2038" y="2236"/>
                    <a:pt x="2291" y="1980"/>
                    <a:pt x="2291" y="1665"/>
                  </a:cubicBezTo>
                  <a:lnTo>
                    <a:pt x="2291" y="1485"/>
                  </a:lnTo>
                  <a:cubicBezTo>
                    <a:pt x="2291" y="801"/>
                    <a:pt x="1839" y="202"/>
                    <a:pt x="1185" y="13"/>
                  </a:cubicBezTo>
                  <a:lnTo>
                    <a:pt x="114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6" name="Google Shape;876;p41"/>
            <p:cNvSpPr/>
            <p:nvPr/>
          </p:nvSpPr>
          <p:spPr>
            <a:xfrm>
              <a:off x="7621658" y="3030235"/>
              <a:ext cx="280564" cy="321152"/>
            </a:xfrm>
            <a:custGeom>
              <a:rect b="b" l="l" r="r" t="t"/>
              <a:pathLst>
                <a:path extrusionOk="0" h="2287" w="1998">
                  <a:moveTo>
                    <a:pt x="442" y="0"/>
                  </a:moveTo>
                  <a:cubicBezTo>
                    <a:pt x="293" y="0"/>
                    <a:pt x="145" y="21"/>
                    <a:pt x="0" y="63"/>
                  </a:cubicBezTo>
                  <a:cubicBezTo>
                    <a:pt x="660" y="249"/>
                    <a:pt x="1115" y="848"/>
                    <a:pt x="1118" y="1535"/>
                  </a:cubicBezTo>
                  <a:lnTo>
                    <a:pt x="1118" y="1715"/>
                  </a:lnTo>
                  <a:cubicBezTo>
                    <a:pt x="1118" y="2029"/>
                    <a:pt x="865" y="2283"/>
                    <a:pt x="549" y="2286"/>
                  </a:cubicBezTo>
                  <a:lnTo>
                    <a:pt x="1427" y="2286"/>
                  </a:lnTo>
                  <a:cubicBezTo>
                    <a:pt x="1741" y="2286"/>
                    <a:pt x="1998" y="2030"/>
                    <a:pt x="1998" y="1715"/>
                  </a:cubicBezTo>
                  <a:lnTo>
                    <a:pt x="1998" y="1562"/>
                  </a:lnTo>
                  <a:cubicBezTo>
                    <a:pt x="1998" y="854"/>
                    <a:pt x="1527" y="224"/>
                    <a:pt x="843" y="50"/>
                  </a:cubicBezTo>
                  <a:cubicBezTo>
                    <a:pt x="711" y="17"/>
                    <a:pt x="577" y="0"/>
                    <a:pt x="442" y="0"/>
                  </a:cubicBezTo>
                  <a:close/>
                  <a:moveTo>
                    <a:pt x="538" y="2286"/>
                  </a:moveTo>
                  <a:cubicBezTo>
                    <a:pt x="540" y="2286"/>
                    <a:pt x="542" y="2286"/>
                    <a:pt x="543" y="2286"/>
                  </a:cubicBezTo>
                  <a:cubicBezTo>
                    <a:pt x="545" y="2286"/>
                    <a:pt x="547" y="2286"/>
                    <a:pt x="549" y="228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7" name="Google Shape;877;p41"/>
            <p:cNvSpPr/>
            <p:nvPr/>
          </p:nvSpPr>
          <p:spPr>
            <a:xfrm>
              <a:off x="5430082" y="771950"/>
              <a:ext cx="2096929" cy="1469267"/>
            </a:xfrm>
            <a:custGeom>
              <a:rect b="b" l="l" r="r" t="t"/>
              <a:pathLst>
                <a:path extrusionOk="0" h="10463" w="14933">
                  <a:moveTo>
                    <a:pt x="315" y="1"/>
                  </a:moveTo>
                  <a:cubicBezTo>
                    <a:pt x="141" y="1"/>
                    <a:pt x="1" y="141"/>
                    <a:pt x="1" y="315"/>
                  </a:cubicBezTo>
                  <a:lnTo>
                    <a:pt x="1" y="10148"/>
                  </a:lnTo>
                  <a:cubicBezTo>
                    <a:pt x="1" y="10322"/>
                    <a:pt x="141" y="10463"/>
                    <a:pt x="315" y="10463"/>
                  </a:cubicBezTo>
                  <a:lnTo>
                    <a:pt x="14617" y="10463"/>
                  </a:lnTo>
                  <a:cubicBezTo>
                    <a:pt x="14792" y="10463"/>
                    <a:pt x="14932" y="10322"/>
                    <a:pt x="14932" y="10148"/>
                  </a:cubicBezTo>
                  <a:lnTo>
                    <a:pt x="14932" y="315"/>
                  </a:lnTo>
                  <a:cubicBezTo>
                    <a:pt x="14932" y="141"/>
                    <a:pt x="14788" y="1"/>
                    <a:pt x="146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8" name="Google Shape;878;p41"/>
            <p:cNvSpPr/>
            <p:nvPr/>
          </p:nvSpPr>
          <p:spPr>
            <a:xfrm>
              <a:off x="7470985" y="771950"/>
              <a:ext cx="157694" cy="1469267"/>
            </a:xfrm>
            <a:custGeom>
              <a:rect b="b" l="l" r="r" t="t"/>
              <a:pathLst>
                <a:path extrusionOk="0" h="10463" w="1123">
                  <a:moveTo>
                    <a:pt x="1" y="1"/>
                  </a:moveTo>
                  <a:cubicBezTo>
                    <a:pt x="175" y="1"/>
                    <a:pt x="319" y="141"/>
                    <a:pt x="322" y="315"/>
                  </a:cubicBezTo>
                  <a:lnTo>
                    <a:pt x="322" y="10148"/>
                  </a:lnTo>
                  <a:cubicBezTo>
                    <a:pt x="319" y="10322"/>
                    <a:pt x="181" y="10460"/>
                    <a:pt x="12" y="10463"/>
                  </a:cubicBezTo>
                  <a:lnTo>
                    <a:pt x="807" y="10463"/>
                  </a:lnTo>
                  <a:cubicBezTo>
                    <a:pt x="982" y="10463"/>
                    <a:pt x="1122" y="10322"/>
                    <a:pt x="1122" y="10148"/>
                  </a:cubicBezTo>
                  <a:lnTo>
                    <a:pt x="1122" y="315"/>
                  </a:lnTo>
                  <a:cubicBezTo>
                    <a:pt x="1119" y="141"/>
                    <a:pt x="975" y="1"/>
                    <a:pt x="801" y="1"/>
                  </a:cubicBezTo>
                  <a:close/>
                  <a:moveTo>
                    <a:pt x="1" y="10463"/>
                  </a:moveTo>
                  <a:cubicBezTo>
                    <a:pt x="3" y="10463"/>
                    <a:pt x="5" y="10463"/>
                    <a:pt x="7" y="10463"/>
                  </a:cubicBezTo>
                  <a:cubicBezTo>
                    <a:pt x="8" y="10463"/>
                    <a:pt x="10" y="10463"/>
                    <a:pt x="12" y="1046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9" name="Google Shape;879;p41"/>
            <p:cNvSpPr/>
            <p:nvPr/>
          </p:nvSpPr>
          <p:spPr>
            <a:xfrm>
              <a:off x="5682281" y="1142105"/>
              <a:ext cx="1104704" cy="766721"/>
            </a:xfrm>
            <a:custGeom>
              <a:rect b="b" l="l" r="r" t="t"/>
              <a:pathLst>
                <a:path extrusionOk="0" h="5460" w="7867">
                  <a:moveTo>
                    <a:pt x="1" y="1"/>
                  </a:moveTo>
                  <a:lnTo>
                    <a:pt x="1" y="4949"/>
                  </a:lnTo>
                  <a:cubicBezTo>
                    <a:pt x="1" y="5230"/>
                    <a:pt x="227" y="5460"/>
                    <a:pt x="511" y="5460"/>
                  </a:cubicBezTo>
                  <a:lnTo>
                    <a:pt x="7867" y="5460"/>
                  </a:lnTo>
                  <a:lnTo>
                    <a:pt x="786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0" name="Google Shape;880;p41"/>
            <p:cNvSpPr/>
            <p:nvPr/>
          </p:nvSpPr>
          <p:spPr>
            <a:xfrm>
              <a:off x="5682281" y="917007"/>
              <a:ext cx="1104704" cy="225242"/>
            </a:xfrm>
            <a:custGeom>
              <a:rect b="b" l="l" r="r" t="t"/>
              <a:pathLst>
                <a:path extrusionOk="0" h="1604" w="7867">
                  <a:moveTo>
                    <a:pt x="511" y="0"/>
                  </a:moveTo>
                  <a:cubicBezTo>
                    <a:pt x="227" y="0"/>
                    <a:pt x="1" y="229"/>
                    <a:pt x="1" y="510"/>
                  </a:cubicBezTo>
                  <a:lnTo>
                    <a:pt x="1" y="1604"/>
                  </a:lnTo>
                  <a:lnTo>
                    <a:pt x="7867" y="1604"/>
                  </a:lnTo>
                  <a:lnTo>
                    <a:pt x="7867" y="510"/>
                  </a:lnTo>
                  <a:cubicBezTo>
                    <a:pt x="7864" y="229"/>
                    <a:pt x="7638" y="0"/>
                    <a:pt x="73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1" name="Google Shape;881;p41"/>
            <p:cNvSpPr/>
            <p:nvPr/>
          </p:nvSpPr>
          <p:spPr>
            <a:xfrm>
              <a:off x="5807538" y="1297413"/>
              <a:ext cx="304717" cy="80744"/>
            </a:xfrm>
            <a:custGeom>
              <a:rect b="b" l="l" r="r" t="t"/>
              <a:pathLst>
                <a:path extrusionOk="0" h="575" w="2170">
                  <a:moveTo>
                    <a:pt x="1870" y="1"/>
                  </a:moveTo>
                  <a:cubicBezTo>
                    <a:pt x="1868" y="1"/>
                    <a:pt x="1866" y="1"/>
                    <a:pt x="1864" y="1"/>
                  </a:cubicBezTo>
                  <a:lnTo>
                    <a:pt x="291" y="1"/>
                  </a:lnTo>
                  <a:cubicBezTo>
                    <a:pt x="132" y="1"/>
                    <a:pt x="1" y="135"/>
                    <a:pt x="7" y="297"/>
                  </a:cubicBezTo>
                  <a:cubicBezTo>
                    <a:pt x="16" y="451"/>
                    <a:pt x="144" y="575"/>
                    <a:pt x="301" y="575"/>
                  </a:cubicBezTo>
                  <a:cubicBezTo>
                    <a:pt x="303" y="575"/>
                    <a:pt x="304" y="575"/>
                    <a:pt x="306" y="575"/>
                  </a:cubicBezTo>
                  <a:lnTo>
                    <a:pt x="1880" y="575"/>
                  </a:lnTo>
                  <a:cubicBezTo>
                    <a:pt x="2038" y="575"/>
                    <a:pt x="2170" y="440"/>
                    <a:pt x="2164" y="282"/>
                  </a:cubicBezTo>
                  <a:cubicBezTo>
                    <a:pt x="2155" y="125"/>
                    <a:pt x="2026" y="1"/>
                    <a:pt x="187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" name="Google Shape;882;p41"/>
            <p:cNvSpPr/>
            <p:nvPr/>
          </p:nvSpPr>
          <p:spPr>
            <a:xfrm>
              <a:off x="5801219" y="1485299"/>
              <a:ext cx="589915" cy="80323"/>
            </a:xfrm>
            <a:custGeom>
              <a:rect b="b" l="l" r="r" t="t"/>
              <a:pathLst>
                <a:path extrusionOk="0" h="572" w="4201">
                  <a:moveTo>
                    <a:pt x="3889" y="0"/>
                  </a:moveTo>
                  <a:cubicBezTo>
                    <a:pt x="3887" y="0"/>
                    <a:pt x="3885" y="1"/>
                    <a:pt x="3883" y="1"/>
                  </a:cubicBezTo>
                  <a:lnTo>
                    <a:pt x="312" y="1"/>
                  </a:lnTo>
                  <a:cubicBezTo>
                    <a:pt x="310" y="1"/>
                    <a:pt x="308" y="1"/>
                    <a:pt x="306" y="1"/>
                  </a:cubicBezTo>
                  <a:cubicBezTo>
                    <a:pt x="135" y="1"/>
                    <a:pt x="0" y="149"/>
                    <a:pt x="21" y="321"/>
                  </a:cubicBezTo>
                  <a:cubicBezTo>
                    <a:pt x="43" y="466"/>
                    <a:pt x="168" y="572"/>
                    <a:pt x="312" y="572"/>
                  </a:cubicBezTo>
                  <a:cubicBezTo>
                    <a:pt x="314" y="572"/>
                    <a:pt x="316" y="572"/>
                    <a:pt x="318" y="572"/>
                  </a:cubicBezTo>
                  <a:lnTo>
                    <a:pt x="3889" y="572"/>
                  </a:lnTo>
                  <a:cubicBezTo>
                    <a:pt x="3890" y="572"/>
                    <a:pt x="3892" y="572"/>
                    <a:pt x="3894" y="572"/>
                  </a:cubicBezTo>
                  <a:cubicBezTo>
                    <a:pt x="4066" y="572"/>
                    <a:pt x="4200" y="423"/>
                    <a:pt x="4179" y="251"/>
                  </a:cubicBezTo>
                  <a:cubicBezTo>
                    <a:pt x="4158" y="106"/>
                    <a:pt x="4036" y="0"/>
                    <a:pt x="38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3" name="Google Shape;883;p41"/>
            <p:cNvSpPr/>
            <p:nvPr/>
          </p:nvSpPr>
          <p:spPr>
            <a:xfrm>
              <a:off x="5807538" y="1672764"/>
              <a:ext cx="304717" cy="80744"/>
            </a:xfrm>
            <a:custGeom>
              <a:rect b="b" l="l" r="r" t="t"/>
              <a:pathLst>
                <a:path extrusionOk="0" h="575" w="2170">
                  <a:moveTo>
                    <a:pt x="1870" y="0"/>
                  </a:moveTo>
                  <a:cubicBezTo>
                    <a:pt x="1868" y="0"/>
                    <a:pt x="1866" y="0"/>
                    <a:pt x="1864" y="0"/>
                  </a:cubicBezTo>
                  <a:lnTo>
                    <a:pt x="291" y="0"/>
                  </a:lnTo>
                  <a:cubicBezTo>
                    <a:pt x="132" y="0"/>
                    <a:pt x="1" y="135"/>
                    <a:pt x="7" y="297"/>
                  </a:cubicBezTo>
                  <a:cubicBezTo>
                    <a:pt x="16" y="451"/>
                    <a:pt x="144" y="575"/>
                    <a:pt x="301" y="575"/>
                  </a:cubicBezTo>
                  <a:cubicBezTo>
                    <a:pt x="303" y="575"/>
                    <a:pt x="304" y="575"/>
                    <a:pt x="306" y="575"/>
                  </a:cubicBezTo>
                  <a:lnTo>
                    <a:pt x="1880" y="575"/>
                  </a:lnTo>
                  <a:cubicBezTo>
                    <a:pt x="2038" y="575"/>
                    <a:pt x="2170" y="440"/>
                    <a:pt x="2164" y="281"/>
                  </a:cubicBezTo>
                  <a:cubicBezTo>
                    <a:pt x="2155" y="125"/>
                    <a:pt x="2026" y="0"/>
                    <a:pt x="187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4" name="Google Shape;884;p41"/>
            <p:cNvSpPr/>
            <p:nvPr/>
          </p:nvSpPr>
          <p:spPr>
            <a:xfrm>
              <a:off x="6561748" y="1528269"/>
              <a:ext cx="815012" cy="562823"/>
            </a:xfrm>
            <a:custGeom>
              <a:rect b="b" l="l" r="r" t="t"/>
              <a:pathLst>
                <a:path extrusionOk="0" h="4008" w="5804">
                  <a:moveTo>
                    <a:pt x="0" y="0"/>
                  </a:moveTo>
                  <a:lnTo>
                    <a:pt x="0" y="3632"/>
                  </a:lnTo>
                  <a:cubicBezTo>
                    <a:pt x="0" y="3840"/>
                    <a:pt x="168" y="4008"/>
                    <a:pt x="376" y="4008"/>
                  </a:cubicBezTo>
                  <a:lnTo>
                    <a:pt x="5425" y="4008"/>
                  </a:lnTo>
                  <a:cubicBezTo>
                    <a:pt x="5633" y="4008"/>
                    <a:pt x="5804" y="3840"/>
                    <a:pt x="5804" y="3632"/>
                  </a:cubicBezTo>
                  <a:lnTo>
                    <a:pt x="580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5" name="Google Shape;885;p41"/>
            <p:cNvSpPr/>
            <p:nvPr/>
          </p:nvSpPr>
          <p:spPr>
            <a:xfrm>
              <a:off x="6561186" y="1361727"/>
              <a:ext cx="815574" cy="166684"/>
            </a:xfrm>
            <a:custGeom>
              <a:rect b="b" l="l" r="r" t="t"/>
              <a:pathLst>
                <a:path extrusionOk="0" h="1187" w="5808">
                  <a:moveTo>
                    <a:pt x="380" y="1"/>
                  </a:moveTo>
                  <a:cubicBezTo>
                    <a:pt x="172" y="1"/>
                    <a:pt x="1" y="172"/>
                    <a:pt x="4" y="380"/>
                  </a:cubicBezTo>
                  <a:lnTo>
                    <a:pt x="4" y="1186"/>
                  </a:lnTo>
                  <a:lnTo>
                    <a:pt x="5808" y="1186"/>
                  </a:lnTo>
                  <a:lnTo>
                    <a:pt x="5808" y="380"/>
                  </a:lnTo>
                  <a:cubicBezTo>
                    <a:pt x="5808" y="172"/>
                    <a:pt x="5637" y="1"/>
                    <a:pt x="54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6" name="Google Shape;886;p41"/>
            <p:cNvSpPr/>
            <p:nvPr/>
          </p:nvSpPr>
          <p:spPr>
            <a:xfrm>
              <a:off x="6754689" y="1710538"/>
              <a:ext cx="429131" cy="198280"/>
            </a:xfrm>
            <a:custGeom>
              <a:rect b="b" l="l" r="r" t="t"/>
              <a:pathLst>
                <a:path extrusionOk="0" h="1412" w="3056">
                  <a:moveTo>
                    <a:pt x="117" y="0"/>
                  </a:moveTo>
                  <a:cubicBezTo>
                    <a:pt x="53" y="0"/>
                    <a:pt x="1" y="52"/>
                    <a:pt x="1" y="116"/>
                  </a:cubicBezTo>
                  <a:lnTo>
                    <a:pt x="1" y="1295"/>
                  </a:lnTo>
                  <a:cubicBezTo>
                    <a:pt x="1" y="1360"/>
                    <a:pt x="53" y="1412"/>
                    <a:pt x="117" y="1412"/>
                  </a:cubicBezTo>
                  <a:lnTo>
                    <a:pt x="2936" y="1412"/>
                  </a:lnTo>
                  <a:cubicBezTo>
                    <a:pt x="3000" y="1412"/>
                    <a:pt x="3055" y="1360"/>
                    <a:pt x="3055" y="1292"/>
                  </a:cubicBezTo>
                  <a:lnTo>
                    <a:pt x="3055" y="116"/>
                  </a:lnTo>
                  <a:cubicBezTo>
                    <a:pt x="3055" y="52"/>
                    <a:pt x="3000" y="0"/>
                    <a:pt x="29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87" name="Google Shape;887;p41"/>
          <p:cNvGrpSpPr/>
          <p:nvPr/>
        </p:nvGrpSpPr>
        <p:grpSpPr>
          <a:xfrm>
            <a:off x="6972620" y="2388909"/>
            <a:ext cx="342261" cy="365686"/>
            <a:chOff x="776100" y="209449"/>
            <a:chExt cx="2852177" cy="3083358"/>
          </a:xfrm>
        </p:grpSpPr>
        <p:sp>
          <p:nvSpPr>
            <p:cNvPr id="888" name="Google Shape;888;p41"/>
            <p:cNvSpPr/>
            <p:nvPr/>
          </p:nvSpPr>
          <p:spPr>
            <a:xfrm>
              <a:off x="1648456" y="2361193"/>
              <a:ext cx="168611" cy="930037"/>
            </a:xfrm>
            <a:custGeom>
              <a:rect b="b" l="l" r="r" t="t"/>
              <a:pathLst>
                <a:path extrusionOk="0" h="5902" w="1070">
                  <a:moveTo>
                    <a:pt x="535" y="0"/>
                  </a:moveTo>
                  <a:lnTo>
                    <a:pt x="0" y="376"/>
                  </a:lnTo>
                  <a:lnTo>
                    <a:pt x="0" y="5367"/>
                  </a:lnTo>
                  <a:cubicBezTo>
                    <a:pt x="0" y="5664"/>
                    <a:pt x="238" y="5902"/>
                    <a:pt x="535" y="5902"/>
                  </a:cubicBezTo>
                  <a:cubicBezTo>
                    <a:pt x="831" y="5902"/>
                    <a:pt x="1069" y="5664"/>
                    <a:pt x="1069" y="5367"/>
                  </a:cubicBezTo>
                  <a:lnTo>
                    <a:pt x="1069" y="37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9" name="Google Shape;889;p41"/>
            <p:cNvSpPr/>
            <p:nvPr/>
          </p:nvSpPr>
          <p:spPr>
            <a:xfrm>
              <a:off x="2586995" y="2361193"/>
              <a:ext cx="168611" cy="930037"/>
            </a:xfrm>
            <a:custGeom>
              <a:rect b="b" l="l" r="r" t="t"/>
              <a:pathLst>
                <a:path extrusionOk="0" h="5902" w="1070">
                  <a:moveTo>
                    <a:pt x="535" y="0"/>
                  </a:moveTo>
                  <a:lnTo>
                    <a:pt x="1" y="376"/>
                  </a:lnTo>
                  <a:lnTo>
                    <a:pt x="1" y="5367"/>
                  </a:lnTo>
                  <a:cubicBezTo>
                    <a:pt x="1" y="5664"/>
                    <a:pt x="239" y="5902"/>
                    <a:pt x="535" y="5902"/>
                  </a:cubicBezTo>
                  <a:cubicBezTo>
                    <a:pt x="832" y="5902"/>
                    <a:pt x="1070" y="5664"/>
                    <a:pt x="1070" y="5367"/>
                  </a:cubicBezTo>
                  <a:lnTo>
                    <a:pt x="1070" y="37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0" name="Google Shape;890;p41"/>
            <p:cNvSpPr/>
            <p:nvPr/>
          </p:nvSpPr>
          <p:spPr>
            <a:xfrm>
              <a:off x="1648456" y="1008060"/>
              <a:ext cx="168611" cy="796252"/>
            </a:xfrm>
            <a:custGeom>
              <a:rect b="b" l="l" r="r" t="t"/>
              <a:pathLst>
                <a:path extrusionOk="0" h="5053" w="1070">
                  <a:moveTo>
                    <a:pt x="535" y="1"/>
                  </a:moveTo>
                  <a:lnTo>
                    <a:pt x="0" y="373"/>
                  </a:lnTo>
                  <a:lnTo>
                    <a:pt x="0" y="5053"/>
                  </a:lnTo>
                  <a:lnTo>
                    <a:pt x="1069" y="5053"/>
                  </a:lnTo>
                  <a:lnTo>
                    <a:pt x="1069" y="373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1" name="Google Shape;891;p41"/>
            <p:cNvSpPr/>
            <p:nvPr/>
          </p:nvSpPr>
          <p:spPr>
            <a:xfrm>
              <a:off x="2586995" y="1013891"/>
              <a:ext cx="168611" cy="790421"/>
            </a:xfrm>
            <a:custGeom>
              <a:rect b="b" l="l" r="r" t="t"/>
              <a:pathLst>
                <a:path extrusionOk="0" h="5016" w="1070">
                  <a:moveTo>
                    <a:pt x="535" y="0"/>
                  </a:moveTo>
                  <a:lnTo>
                    <a:pt x="1" y="336"/>
                  </a:lnTo>
                  <a:lnTo>
                    <a:pt x="1" y="5016"/>
                  </a:lnTo>
                  <a:lnTo>
                    <a:pt x="1070" y="5016"/>
                  </a:lnTo>
                  <a:lnTo>
                    <a:pt x="1070" y="336"/>
                  </a:lnTo>
                  <a:lnTo>
                    <a:pt x="53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2" name="Google Shape;892;p41"/>
            <p:cNvSpPr/>
            <p:nvPr/>
          </p:nvSpPr>
          <p:spPr>
            <a:xfrm>
              <a:off x="1648456" y="540680"/>
              <a:ext cx="168611" cy="523323"/>
            </a:xfrm>
            <a:custGeom>
              <a:rect b="b" l="l" r="r" t="t"/>
              <a:pathLst>
                <a:path extrusionOk="0" h="3321" w="1070">
                  <a:moveTo>
                    <a:pt x="0" y="0"/>
                  </a:moveTo>
                  <a:lnTo>
                    <a:pt x="0" y="3321"/>
                  </a:lnTo>
                  <a:lnTo>
                    <a:pt x="1069" y="3321"/>
                  </a:lnTo>
                  <a:lnTo>
                    <a:pt x="10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3" name="Google Shape;893;p41"/>
            <p:cNvSpPr/>
            <p:nvPr/>
          </p:nvSpPr>
          <p:spPr>
            <a:xfrm>
              <a:off x="2586995" y="540680"/>
              <a:ext cx="168611" cy="523323"/>
            </a:xfrm>
            <a:custGeom>
              <a:rect b="b" l="l" r="r" t="t"/>
              <a:pathLst>
                <a:path extrusionOk="0" h="3321" w="1070">
                  <a:moveTo>
                    <a:pt x="1" y="0"/>
                  </a:moveTo>
                  <a:lnTo>
                    <a:pt x="1" y="3321"/>
                  </a:lnTo>
                  <a:lnTo>
                    <a:pt x="1070" y="3321"/>
                  </a:lnTo>
                  <a:lnTo>
                    <a:pt x="10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4" name="Google Shape;894;p41"/>
            <p:cNvSpPr/>
            <p:nvPr/>
          </p:nvSpPr>
          <p:spPr>
            <a:xfrm>
              <a:off x="1648456" y="2002542"/>
              <a:ext cx="168611" cy="421369"/>
            </a:xfrm>
            <a:custGeom>
              <a:rect b="b" l="l" r="r" t="t"/>
              <a:pathLst>
                <a:path extrusionOk="0" h="2674" w="1070">
                  <a:moveTo>
                    <a:pt x="0" y="1"/>
                  </a:moveTo>
                  <a:lnTo>
                    <a:pt x="0" y="2673"/>
                  </a:lnTo>
                  <a:lnTo>
                    <a:pt x="1069" y="2673"/>
                  </a:lnTo>
                  <a:lnTo>
                    <a:pt x="106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5" name="Google Shape;895;p41"/>
            <p:cNvSpPr/>
            <p:nvPr/>
          </p:nvSpPr>
          <p:spPr>
            <a:xfrm>
              <a:off x="2586995" y="2002542"/>
              <a:ext cx="168611" cy="421369"/>
            </a:xfrm>
            <a:custGeom>
              <a:rect b="b" l="l" r="r" t="t"/>
              <a:pathLst>
                <a:path extrusionOk="0" h="2674" w="1070">
                  <a:moveTo>
                    <a:pt x="1" y="1"/>
                  </a:moveTo>
                  <a:lnTo>
                    <a:pt x="1" y="2673"/>
                  </a:lnTo>
                  <a:lnTo>
                    <a:pt x="1070" y="2673"/>
                  </a:lnTo>
                  <a:lnTo>
                    <a:pt x="107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6" name="Google Shape;896;p41"/>
            <p:cNvSpPr/>
            <p:nvPr/>
          </p:nvSpPr>
          <p:spPr>
            <a:xfrm>
              <a:off x="950382" y="2188328"/>
              <a:ext cx="168611" cy="1103848"/>
            </a:xfrm>
            <a:custGeom>
              <a:rect b="b" l="l" r="r" t="t"/>
              <a:pathLst>
                <a:path extrusionOk="0" h="7005" w="1070">
                  <a:moveTo>
                    <a:pt x="535" y="1"/>
                  </a:moveTo>
                  <a:lnTo>
                    <a:pt x="1" y="382"/>
                  </a:lnTo>
                  <a:lnTo>
                    <a:pt x="1" y="6473"/>
                  </a:lnTo>
                  <a:cubicBezTo>
                    <a:pt x="1" y="6767"/>
                    <a:pt x="239" y="7005"/>
                    <a:pt x="535" y="7005"/>
                  </a:cubicBezTo>
                  <a:cubicBezTo>
                    <a:pt x="832" y="7005"/>
                    <a:pt x="1070" y="6767"/>
                    <a:pt x="1070" y="6473"/>
                  </a:cubicBezTo>
                  <a:lnTo>
                    <a:pt x="1070" y="382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7" name="Google Shape;897;p41"/>
            <p:cNvSpPr/>
            <p:nvPr/>
          </p:nvSpPr>
          <p:spPr>
            <a:xfrm>
              <a:off x="3279238" y="2188328"/>
              <a:ext cx="168611" cy="1104478"/>
            </a:xfrm>
            <a:custGeom>
              <a:rect b="b" l="l" r="r" t="t"/>
              <a:pathLst>
                <a:path extrusionOk="0" h="7009" w="1070">
                  <a:moveTo>
                    <a:pt x="535" y="1"/>
                  </a:moveTo>
                  <a:lnTo>
                    <a:pt x="0" y="382"/>
                  </a:lnTo>
                  <a:lnTo>
                    <a:pt x="0" y="6473"/>
                  </a:lnTo>
                  <a:cubicBezTo>
                    <a:pt x="0" y="6770"/>
                    <a:pt x="239" y="7008"/>
                    <a:pt x="535" y="7008"/>
                  </a:cubicBezTo>
                  <a:cubicBezTo>
                    <a:pt x="828" y="7008"/>
                    <a:pt x="1069" y="6770"/>
                    <a:pt x="1069" y="6473"/>
                  </a:cubicBezTo>
                  <a:lnTo>
                    <a:pt x="1069" y="379"/>
                  </a:lnTo>
                  <a:lnTo>
                    <a:pt x="53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8" name="Google Shape;898;p41"/>
            <p:cNvSpPr/>
            <p:nvPr/>
          </p:nvSpPr>
          <p:spPr>
            <a:xfrm>
              <a:off x="950382" y="1737809"/>
              <a:ext cx="168611" cy="511820"/>
            </a:xfrm>
            <a:custGeom>
              <a:rect b="b" l="l" r="r" t="t"/>
              <a:pathLst>
                <a:path extrusionOk="0" h="3248" w="1070">
                  <a:moveTo>
                    <a:pt x="1" y="0"/>
                  </a:moveTo>
                  <a:lnTo>
                    <a:pt x="1" y="3248"/>
                  </a:lnTo>
                  <a:lnTo>
                    <a:pt x="1070" y="3248"/>
                  </a:lnTo>
                  <a:lnTo>
                    <a:pt x="10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9" name="Google Shape;899;p41"/>
            <p:cNvSpPr/>
            <p:nvPr/>
          </p:nvSpPr>
          <p:spPr>
            <a:xfrm>
              <a:off x="3279238" y="1737809"/>
              <a:ext cx="168611" cy="511820"/>
            </a:xfrm>
            <a:custGeom>
              <a:rect b="b" l="l" r="r" t="t"/>
              <a:pathLst>
                <a:path extrusionOk="0" h="3248" w="1070">
                  <a:moveTo>
                    <a:pt x="0" y="0"/>
                  </a:moveTo>
                  <a:lnTo>
                    <a:pt x="0" y="3248"/>
                  </a:lnTo>
                  <a:lnTo>
                    <a:pt x="1069" y="3248"/>
                  </a:lnTo>
                  <a:lnTo>
                    <a:pt x="10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0" name="Google Shape;900;p41"/>
            <p:cNvSpPr/>
            <p:nvPr/>
          </p:nvSpPr>
          <p:spPr>
            <a:xfrm>
              <a:off x="1438088" y="1852369"/>
              <a:ext cx="1522065" cy="421369"/>
            </a:xfrm>
            <a:custGeom>
              <a:rect b="b" l="l" r="r" t="t"/>
              <a:pathLst>
                <a:path extrusionOk="0" h="2674" w="9659">
                  <a:moveTo>
                    <a:pt x="379" y="0"/>
                  </a:moveTo>
                  <a:cubicBezTo>
                    <a:pt x="168" y="0"/>
                    <a:pt x="0" y="168"/>
                    <a:pt x="0" y="379"/>
                  </a:cubicBezTo>
                  <a:lnTo>
                    <a:pt x="0" y="2295"/>
                  </a:lnTo>
                  <a:cubicBezTo>
                    <a:pt x="0" y="2502"/>
                    <a:pt x="168" y="2673"/>
                    <a:pt x="379" y="2673"/>
                  </a:cubicBezTo>
                  <a:lnTo>
                    <a:pt x="9280" y="2673"/>
                  </a:lnTo>
                  <a:cubicBezTo>
                    <a:pt x="9491" y="2670"/>
                    <a:pt x="9659" y="2499"/>
                    <a:pt x="9659" y="2291"/>
                  </a:cubicBezTo>
                  <a:lnTo>
                    <a:pt x="9659" y="379"/>
                  </a:lnTo>
                  <a:cubicBezTo>
                    <a:pt x="9659" y="168"/>
                    <a:pt x="9488" y="0"/>
                    <a:pt x="92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1" name="Google Shape;901;p41"/>
            <p:cNvSpPr/>
            <p:nvPr/>
          </p:nvSpPr>
          <p:spPr>
            <a:xfrm>
              <a:off x="3379301" y="1448967"/>
              <a:ext cx="182635" cy="656321"/>
            </a:xfrm>
            <a:custGeom>
              <a:rect b="b" l="l" r="r" t="t"/>
              <a:pathLst>
                <a:path extrusionOk="0" h="4165" w="1159">
                  <a:moveTo>
                    <a:pt x="1" y="1"/>
                  </a:moveTo>
                  <a:cubicBezTo>
                    <a:pt x="153" y="1"/>
                    <a:pt x="279" y="123"/>
                    <a:pt x="282" y="276"/>
                  </a:cubicBezTo>
                  <a:lnTo>
                    <a:pt x="282" y="3889"/>
                  </a:lnTo>
                  <a:cubicBezTo>
                    <a:pt x="279" y="4042"/>
                    <a:pt x="153" y="4164"/>
                    <a:pt x="1" y="4164"/>
                  </a:cubicBezTo>
                  <a:lnTo>
                    <a:pt x="883" y="4164"/>
                  </a:lnTo>
                  <a:cubicBezTo>
                    <a:pt x="1036" y="4164"/>
                    <a:pt x="1158" y="4039"/>
                    <a:pt x="1158" y="3889"/>
                  </a:cubicBezTo>
                  <a:lnTo>
                    <a:pt x="1158" y="276"/>
                  </a:lnTo>
                  <a:cubicBezTo>
                    <a:pt x="1158" y="123"/>
                    <a:pt x="1033" y="1"/>
                    <a:pt x="8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2" name="Google Shape;902;p41"/>
            <p:cNvSpPr/>
            <p:nvPr/>
          </p:nvSpPr>
          <p:spPr>
            <a:xfrm>
              <a:off x="842125" y="1448967"/>
              <a:ext cx="2605743" cy="656321"/>
            </a:xfrm>
            <a:custGeom>
              <a:rect b="b" l="l" r="r" t="t"/>
              <a:pathLst>
                <a:path extrusionOk="0" h="4165" w="16536">
                  <a:moveTo>
                    <a:pt x="275" y="1"/>
                  </a:moveTo>
                  <a:cubicBezTo>
                    <a:pt x="123" y="1"/>
                    <a:pt x="0" y="126"/>
                    <a:pt x="0" y="276"/>
                  </a:cubicBezTo>
                  <a:lnTo>
                    <a:pt x="0" y="3889"/>
                  </a:lnTo>
                  <a:cubicBezTo>
                    <a:pt x="0" y="4039"/>
                    <a:pt x="123" y="4164"/>
                    <a:pt x="275" y="4164"/>
                  </a:cubicBezTo>
                  <a:lnTo>
                    <a:pt x="16257" y="4164"/>
                  </a:lnTo>
                  <a:cubicBezTo>
                    <a:pt x="16410" y="4164"/>
                    <a:pt x="16535" y="4042"/>
                    <a:pt x="16535" y="3889"/>
                  </a:cubicBezTo>
                  <a:lnTo>
                    <a:pt x="16535" y="276"/>
                  </a:lnTo>
                  <a:cubicBezTo>
                    <a:pt x="16532" y="123"/>
                    <a:pt x="16410" y="1"/>
                    <a:pt x="162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3" name="Google Shape;903;p41"/>
            <p:cNvSpPr/>
            <p:nvPr/>
          </p:nvSpPr>
          <p:spPr>
            <a:xfrm>
              <a:off x="3379301" y="1448967"/>
              <a:ext cx="182635" cy="656321"/>
            </a:xfrm>
            <a:custGeom>
              <a:rect b="b" l="l" r="r" t="t"/>
              <a:pathLst>
                <a:path extrusionOk="0" h="4165" w="1159">
                  <a:moveTo>
                    <a:pt x="1" y="1"/>
                  </a:moveTo>
                  <a:cubicBezTo>
                    <a:pt x="153" y="1"/>
                    <a:pt x="279" y="123"/>
                    <a:pt x="282" y="276"/>
                  </a:cubicBezTo>
                  <a:lnTo>
                    <a:pt x="282" y="3889"/>
                  </a:lnTo>
                  <a:cubicBezTo>
                    <a:pt x="279" y="4042"/>
                    <a:pt x="153" y="4164"/>
                    <a:pt x="1" y="4164"/>
                  </a:cubicBezTo>
                  <a:lnTo>
                    <a:pt x="883" y="4164"/>
                  </a:lnTo>
                  <a:cubicBezTo>
                    <a:pt x="1036" y="4164"/>
                    <a:pt x="1158" y="4039"/>
                    <a:pt x="1158" y="3889"/>
                  </a:cubicBezTo>
                  <a:lnTo>
                    <a:pt x="1158" y="276"/>
                  </a:lnTo>
                  <a:cubicBezTo>
                    <a:pt x="1158" y="123"/>
                    <a:pt x="1033" y="1"/>
                    <a:pt x="8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4" name="Google Shape;904;p41"/>
            <p:cNvSpPr/>
            <p:nvPr/>
          </p:nvSpPr>
          <p:spPr>
            <a:xfrm>
              <a:off x="1504429" y="209449"/>
              <a:ext cx="1305550" cy="710686"/>
            </a:xfrm>
            <a:custGeom>
              <a:rect b="b" l="l" r="r" t="t"/>
              <a:pathLst>
                <a:path extrusionOk="0" h="4510" w="8285">
                  <a:moveTo>
                    <a:pt x="496" y="1"/>
                  </a:moveTo>
                  <a:cubicBezTo>
                    <a:pt x="221" y="4"/>
                    <a:pt x="1" y="224"/>
                    <a:pt x="1" y="496"/>
                  </a:cubicBezTo>
                  <a:lnTo>
                    <a:pt x="1" y="4012"/>
                  </a:lnTo>
                  <a:cubicBezTo>
                    <a:pt x="1" y="4287"/>
                    <a:pt x="221" y="4510"/>
                    <a:pt x="496" y="4510"/>
                  </a:cubicBezTo>
                  <a:lnTo>
                    <a:pt x="7790" y="4510"/>
                  </a:lnTo>
                  <a:cubicBezTo>
                    <a:pt x="8065" y="4510"/>
                    <a:pt x="8285" y="4287"/>
                    <a:pt x="8285" y="4012"/>
                  </a:cubicBezTo>
                  <a:lnTo>
                    <a:pt x="8285" y="496"/>
                  </a:lnTo>
                  <a:cubicBezTo>
                    <a:pt x="8285" y="224"/>
                    <a:pt x="8062" y="1"/>
                    <a:pt x="77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5" name="Google Shape;905;p41"/>
            <p:cNvSpPr/>
            <p:nvPr/>
          </p:nvSpPr>
          <p:spPr>
            <a:xfrm>
              <a:off x="2682330" y="209449"/>
              <a:ext cx="217776" cy="710686"/>
            </a:xfrm>
            <a:custGeom>
              <a:rect b="b" l="l" r="r" t="t"/>
              <a:pathLst>
                <a:path extrusionOk="0" h="4510" w="1382">
                  <a:moveTo>
                    <a:pt x="0" y="1"/>
                  </a:moveTo>
                  <a:cubicBezTo>
                    <a:pt x="275" y="1"/>
                    <a:pt x="501" y="221"/>
                    <a:pt x="504" y="496"/>
                  </a:cubicBezTo>
                  <a:lnTo>
                    <a:pt x="504" y="4012"/>
                  </a:lnTo>
                  <a:cubicBezTo>
                    <a:pt x="501" y="4290"/>
                    <a:pt x="278" y="4510"/>
                    <a:pt x="0" y="4510"/>
                  </a:cubicBezTo>
                  <a:lnTo>
                    <a:pt x="886" y="4510"/>
                  </a:lnTo>
                  <a:cubicBezTo>
                    <a:pt x="1161" y="4510"/>
                    <a:pt x="1381" y="4287"/>
                    <a:pt x="1381" y="4012"/>
                  </a:cubicBezTo>
                  <a:lnTo>
                    <a:pt x="1381" y="496"/>
                  </a:lnTo>
                  <a:cubicBezTo>
                    <a:pt x="1378" y="221"/>
                    <a:pt x="1155" y="1"/>
                    <a:pt x="8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6" name="Google Shape;906;p41"/>
            <p:cNvSpPr/>
            <p:nvPr/>
          </p:nvSpPr>
          <p:spPr>
            <a:xfrm>
              <a:off x="776100" y="1322903"/>
              <a:ext cx="2761747" cy="252916"/>
            </a:xfrm>
            <a:custGeom>
              <a:rect b="b" l="l" r="r" t="t"/>
              <a:pathLst>
                <a:path extrusionOk="0" h="1605" w="17526">
                  <a:moveTo>
                    <a:pt x="316" y="0"/>
                  </a:moveTo>
                  <a:cubicBezTo>
                    <a:pt x="141" y="0"/>
                    <a:pt x="1" y="141"/>
                    <a:pt x="1" y="315"/>
                  </a:cubicBezTo>
                  <a:lnTo>
                    <a:pt x="1" y="1289"/>
                  </a:lnTo>
                  <a:cubicBezTo>
                    <a:pt x="1" y="1464"/>
                    <a:pt x="141" y="1604"/>
                    <a:pt x="316" y="1604"/>
                  </a:cubicBezTo>
                  <a:lnTo>
                    <a:pt x="17211" y="1604"/>
                  </a:lnTo>
                  <a:cubicBezTo>
                    <a:pt x="17385" y="1604"/>
                    <a:pt x="17526" y="1464"/>
                    <a:pt x="17526" y="1289"/>
                  </a:cubicBezTo>
                  <a:lnTo>
                    <a:pt x="17526" y="315"/>
                  </a:lnTo>
                  <a:cubicBezTo>
                    <a:pt x="17526" y="141"/>
                    <a:pt x="17385" y="0"/>
                    <a:pt x="172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7" name="Google Shape;907;p41"/>
            <p:cNvSpPr/>
            <p:nvPr/>
          </p:nvSpPr>
          <p:spPr>
            <a:xfrm>
              <a:off x="3439496" y="1322903"/>
              <a:ext cx="188781" cy="252443"/>
            </a:xfrm>
            <a:custGeom>
              <a:rect b="b" l="l" r="r" t="t"/>
              <a:pathLst>
                <a:path extrusionOk="0" h="1602" w="1198">
                  <a:moveTo>
                    <a:pt x="6" y="0"/>
                  </a:moveTo>
                  <a:cubicBezTo>
                    <a:pt x="4" y="0"/>
                    <a:pt x="2" y="0"/>
                    <a:pt x="0" y="0"/>
                  </a:cubicBezTo>
                  <a:lnTo>
                    <a:pt x="11" y="0"/>
                  </a:lnTo>
                  <a:cubicBezTo>
                    <a:pt x="10" y="0"/>
                    <a:pt x="8" y="0"/>
                    <a:pt x="6" y="0"/>
                  </a:cubicBezTo>
                  <a:close/>
                  <a:moveTo>
                    <a:pt x="883" y="0"/>
                  </a:moveTo>
                  <a:cubicBezTo>
                    <a:pt x="881" y="0"/>
                    <a:pt x="879" y="0"/>
                    <a:pt x="877" y="0"/>
                  </a:cubicBezTo>
                  <a:lnTo>
                    <a:pt x="11" y="0"/>
                  </a:lnTo>
                  <a:cubicBezTo>
                    <a:pt x="181" y="3"/>
                    <a:pt x="318" y="144"/>
                    <a:pt x="318" y="315"/>
                  </a:cubicBezTo>
                  <a:lnTo>
                    <a:pt x="318" y="1286"/>
                  </a:lnTo>
                  <a:cubicBezTo>
                    <a:pt x="318" y="1457"/>
                    <a:pt x="181" y="1598"/>
                    <a:pt x="11" y="1601"/>
                  </a:cubicBezTo>
                  <a:lnTo>
                    <a:pt x="883" y="1601"/>
                  </a:lnTo>
                  <a:cubicBezTo>
                    <a:pt x="1054" y="1601"/>
                    <a:pt x="1195" y="1460"/>
                    <a:pt x="1198" y="1286"/>
                  </a:cubicBezTo>
                  <a:lnTo>
                    <a:pt x="1198" y="315"/>
                  </a:lnTo>
                  <a:cubicBezTo>
                    <a:pt x="1195" y="140"/>
                    <a:pt x="1054" y="0"/>
                    <a:pt x="883" y="0"/>
                  </a:cubicBezTo>
                  <a:close/>
                  <a:moveTo>
                    <a:pt x="0" y="1601"/>
                  </a:moveTo>
                  <a:cubicBezTo>
                    <a:pt x="2" y="1601"/>
                    <a:pt x="4" y="1601"/>
                    <a:pt x="6" y="1601"/>
                  </a:cubicBezTo>
                  <a:cubicBezTo>
                    <a:pt x="8" y="1601"/>
                    <a:pt x="10" y="1601"/>
                    <a:pt x="11" y="160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2" name="Google Shape;912;p42"/>
          <p:cNvCxnSpPr>
            <a:stCxn id="913" idx="1"/>
          </p:cNvCxnSpPr>
          <p:nvPr/>
        </p:nvCxnSpPr>
        <p:spPr>
          <a:xfrm flipH="1">
            <a:off x="4741625" y="4045250"/>
            <a:ext cx="909900" cy="4251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914" name="Google Shape;914;p42"/>
          <p:cNvCxnSpPr>
            <a:stCxn id="915" idx="3"/>
          </p:cNvCxnSpPr>
          <p:nvPr/>
        </p:nvCxnSpPr>
        <p:spPr>
          <a:xfrm flipH="1" rot="10800000">
            <a:off x="3492350" y="1455100"/>
            <a:ext cx="886200" cy="2250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916" name="Google Shape;916;p42"/>
          <p:cNvCxnSpPr/>
          <p:nvPr/>
        </p:nvCxnSpPr>
        <p:spPr>
          <a:xfrm flipH="1">
            <a:off x="4862200" y="2662175"/>
            <a:ext cx="743400" cy="2511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917" name="Google Shape;917;p42"/>
          <p:cNvCxnSpPr/>
          <p:nvPr/>
        </p:nvCxnSpPr>
        <p:spPr>
          <a:xfrm flipH="1">
            <a:off x="4741625" y="1680100"/>
            <a:ext cx="942000" cy="5301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med" w="med" type="none"/>
            <a:tailEnd len="med" w="med" type="oval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cxnSp>
      <p:sp>
        <p:nvSpPr>
          <p:cNvPr id="918" name="Google Shape;918;p42"/>
          <p:cNvSpPr txBox="1"/>
          <p:nvPr>
            <p:ph type="title"/>
          </p:nvPr>
        </p:nvSpPr>
        <p:spPr>
          <a:xfrm>
            <a:off x="632875" y="5968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How does online learning affect students?</a:t>
            </a:r>
            <a:endParaRPr/>
          </a:p>
        </p:txBody>
      </p:sp>
      <p:grpSp>
        <p:nvGrpSpPr>
          <p:cNvPr id="919" name="Google Shape;919;p42"/>
          <p:cNvGrpSpPr/>
          <p:nvPr/>
        </p:nvGrpSpPr>
        <p:grpSpPr>
          <a:xfrm>
            <a:off x="4105039" y="1206487"/>
            <a:ext cx="933921" cy="3397597"/>
            <a:chOff x="6255830" y="954621"/>
            <a:chExt cx="1053611" cy="3849968"/>
          </a:xfrm>
        </p:grpSpPr>
        <p:sp>
          <p:nvSpPr>
            <p:cNvPr id="920" name="Google Shape;920;p42"/>
            <p:cNvSpPr/>
            <p:nvPr/>
          </p:nvSpPr>
          <p:spPr>
            <a:xfrm>
              <a:off x="6328282" y="2476569"/>
              <a:ext cx="376096" cy="1228819"/>
            </a:xfrm>
            <a:custGeom>
              <a:rect b="b" l="l" r="r" t="t"/>
              <a:pathLst>
                <a:path extrusionOk="0" h="64294" w="19678">
                  <a:moveTo>
                    <a:pt x="10685" y="1"/>
                  </a:moveTo>
                  <a:cubicBezTo>
                    <a:pt x="7063" y="1"/>
                    <a:pt x="4117" y="2537"/>
                    <a:pt x="3148" y="6282"/>
                  </a:cubicBezTo>
                  <a:cubicBezTo>
                    <a:pt x="1821" y="11438"/>
                    <a:pt x="1062" y="16708"/>
                    <a:pt x="797" y="22054"/>
                  </a:cubicBezTo>
                  <a:cubicBezTo>
                    <a:pt x="1" y="37523"/>
                    <a:pt x="380" y="50945"/>
                    <a:pt x="986" y="57921"/>
                  </a:cubicBezTo>
                  <a:cubicBezTo>
                    <a:pt x="1252" y="61447"/>
                    <a:pt x="4171" y="64214"/>
                    <a:pt x="7735" y="64290"/>
                  </a:cubicBezTo>
                  <a:cubicBezTo>
                    <a:pt x="7809" y="64293"/>
                    <a:pt x="7882" y="64294"/>
                    <a:pt x="7955" y="64294"/>
                  </a:cubicBezTo>
                  <a:cubicBezTo>
                    <a:pt x="11463" y="64294"/>
                    <a:pt x="14454" y="61639"/>
                    <a:pt x="14825" y="58110"/>
                  </a:cubicBezTo>
                  <a:lnTo>
                    <a:pt x="19185" y="9277"/>
                  </a:lnTo>
                  <a:cubicBezTo>
                    <a:pt x="19678" y="4917"/>
                    <a:pt x="16683" y="936"/>
                    <a:pt x="12361" y="140"/>
                  </a:cubicBezTo>
                  <a:lnTo>
                    <a:pt x="12171" y="140"/>
                  </a:lnTo>
                  <a:cubicBezTo>
                    <a:pt x="11665" y="46"/>
                    <a:pt x="11169" y="1"/>
                    <a:pt x="1068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1" name="Google Shape;921;p42"/>
            <p:cNvSpPr/>
            <p:nvPr/>
          </p:nvSpPr>
          <p:spPr>
            <a:xfrm>
              <a:off x="6374668" y="4245163"/>
              <a:ext cx="148561" cy="401458"/>
            </a:xfrm>
            <a:custGeom>
              <a:rect b="b" l="l" r="r" t="t"/>
              <a:pathLst>
                <a:path extrusionOk="0" h="21005" w="7773">
                  <a:moveTo>
                    <a:pt x="0" y="0"/>
                  </a:moveTo>
                  <a:lnTo>
                    <a:pt x="38" y="19943"/>
                  </a:lnTo>
                  <a:lnTo>
                    <a:pt x="6104" y="21004"/>
                  </a:lnTo>
                  <a:lnTo>
                    <a:pt x="7772" y="3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2" name="Google Shape;922;p42"/>
            <p:cNvSpPr/>
            <p:nvPr/>
          </p:nvSpPr>
          <p:spPr>
            <a:xfrm>
              <a:off x="6255830" y="4745873"/>
              <a:ext cx="265229" cy="55082"/>
            </a:xfrm>
            <a:custGeom>
              <a:rect b="b" l="l" r="r" t="t"/>
              <a:pathLst>
                <a:path extrusionOk="0" h="2882" w="13043">
                  <a:moveTo>
                    <a:pt x="797" y="1"/>
                  </a:moveTo>
                  <a:cubicBezTo>
                    <a:pt x="228" y="835"/>
                    <a:pt x="0" y="1858"/>
                    <a:pt x="76" y="2882"/>
                  </a:cubicBezTo>
                  <a:lnTo>
                    <a:pt x="13043" y="2882"/>
                  </a:lnTo>
                  <a:lnTo>
                    <a:pt x="1304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3" name="Google Shape;923;p42"/>
            <p:cNvSpPr/>
            <p:nvPr/>
          </p:nvSpPr>
          <p:spPr>
            <a:xfrm>
              <a:off x="6271040" y="4575484"/>
              <a:ext cx="234071" cy="170407"/>
            </a:xfrm>
            <a:custGeom>
              <a:rect b="b" l="l" r="r" t="t"/>
              <a:pathLst>
                <a:path extrusionOk="0" h="8916" w="12247">
                  <a:moveTo>
                    <a:pt x="8743" y="0"/>
                  </a:moveTo>
                  <a:cubicBezTo>
                    <a:pt x="7812" y="0"/>
                    <a:pt x="6650" y="305"/>
                    <a:pt x="5233" y="1181"/>
                  </a:cubicBezTo>
                  <a:cubicBezTo>
                    <a:pt x="5233" y="1181"/>
                    <a:pt x="3830" y="4480"/>
                    <a:pt x="2617" y="5731"/>
                  </a:cubicBezTo>
                  <a:cubicBezTo>
                    <a:pt x="1669" y="6717"/>
                    <a:pt x="759" y="7778"/>
                    <a:pt x="1" y="8916"/>
                  </a:cubicBezTo>
                  <a:lnTo>
                    <a:pt x="12247" y="8916"/>
                  </a:lnTo>
                  <a:lnTo>
                    <a:pt x="11792" y="1598"/>
                  </a:lnTo>
                  <a:cubicBezTo>
                    <a:pt x="11792" y="1598"/>
                    <a:pt x="10873" y="0"/>
                    <a:pt x="87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4" name="Google Shape;924;p42"/>
            <p:cNvSpPr/>
            <p:nvPr/>
          </p:nvSpPr>
          <p:spPr>
            <a:xfrm>
              <a:off x="6258713" y="4698779"/>
              <a:ext cx="273939" cy="62326"/>
            </a:xfrm>
            <a:custGeom>
              <a:rect b="b" l="l" r="r" t="t"/>
              <a:pathLst>
                <a:path extrusionOk="0" h="3261" w="14333">
                  <a:moveTo>
                    <a:pt x="7394" y="0"/>
                  </a:moveTo>
                  <a:cubicBezTo>
                    <a:pt x="1631" y="0"/>
                    <a:pt x="1" y="3147"/>
                    <a:pt x="1" y="3147"/>
                  </a:cubicBezTo>
                  <a:lnTo>
                    <a:pt x="13384" y="3253"/>
                  </a:lnTo>
                  <a:lnTo>
                    <a:pt x="13384" y="3253"/>
                  </a:lnTo>
                  <a:cubicBezTo>
                    <a:pt x="13367" y="3081"/>
                    <a:pt x="12996" y="0"/>
                    <a:pt x="7394" y="0"/>
                  </a:cubicBezTo>
                  <a:close/>
                  <a:moveTo>
                    <a:pt x="13384" y="3253"/>
                  </a:moveTo>
                  <a:lnTo>
                    <a:pt x="13384" y="3253"/>
                  </a:lnTo>
                  <a:cubicBezTo>
                    <a:pt x="13384" y="3258"/>
                    <a:pt x="13385" y="3261"/>
                    <a:pt x="13385" y="3261"/>
                  </a:cubicBezTo>
                  <a:lnTo>
                    <a:pt x="14332" y="3261"/>
                  </a:lnTo>
                  <a:lnTo>
                    <a:pt x="13384" y="325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5" name="Google Shape;925;p42"/>
            <p:cNvSpPr/>
            <p:nvPr/>
          </p:nvSpPr>
          <p:spPr>
            <a:xfrm>
              <a:off x="6271040" y="4745872"/>
              <a:ext cx="234071" cy="19"/>
            </a:xfrm>
            <a:custGeom>
              <a:rect b="b" l="l" r="r" t="t"/>
              <a:pathLst>
                <a:path extrusionOk="0" fill="none" h="1" w="12247">
                  <a:moveTo>
                    <a:pt x="12247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56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6" name="Google Shape;926;p42"/>
            <p:cNvSpPr/>
            <p:nvPr/>
          </p:nvSpPr>
          <p:spPr>
            <a:xfrm>
              <a:off x="6325396" y="3440756"/>
              <a:ext cx="287681" cy="1056596"/>
            </a:xfrm>
            <a:custGeom>
              <a:rect b="b" l="l" r="r" t="t"/>
              <a:pathLst>
                <a:path extrusionOk="0" h="55283" w="15052">
                  <a:moveTo>
                    <a:pt x="7978" y="0"/>
                  </a:moveTo>
                  <a:cubicBezTo>
                    <a:pt x="4280" y="0"/>
                    <a:pt x="1210" y="2918"/>
                    <a:pt x="1062" y="6639"/>
                  </a:cubicBezTo>
                  <a:lnTo>
                    <a:pt x="0" y="55282"/>
                  </a:lnTo>
                  <a:lnTo>
                    <a:pt x="0" y="55282"/>
                  </a:lnTo>
                  <a:lnTo>
                    <a:pt x="11526" y="55130"/>
                  </a:lnTo>
                  <a:lnTo>
                    <a:pt x="14900" y="7207"/>
                  </a:lnTo>
                  <a:cubicBezTo>
                    <a:pt x="15052" y="3340"/>
                    <a:pt x="12019" y="117"/>
                    <a:pt x="8189" y="4"/>
                  </a:cubicBezTo>
                  <a:cubicBezTo>
                    <a:pt x="8119" y="2"/>
                    <a:pt x="8048" y="0"/>
                    <a:pt x="797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7" name="Google Shape;927;p42"/>
            <p:cNvSpPr/>
            <p:nvPr/>
          </p:nvSpPr>
          <p:spPr>
            <a:xfrm>
              <a:off x="6695663" y="2476015"/>
              <a:ext cx="341330" cy="1230042"/>
            </a:xfrm>
            <a:custGeom>
              <a:rect b="b" l="l" r="r" t="t"/>
              <a:pathLst>
                <a:path extrusionOk="0" h="64358" w="17859">
                  <a:moveTo>
                    <a:pt x="8832" y="0"/>
                  </a:moveTo>
                  <a:cubicBezTo>
                    <a:pt x="8445" y="0"/>
                    <a:pt x="8041" y="31"/>
                    <a:pt x="7622" y="93"/>
                  </a:cubicBezTo>
                  <a:lnTo>
                    <a:pt x="7470" y="93"/>
                  </a:lnTo>
                  <a:cubicBezTo>
                    <a:pt x="3110" y="738"/>
                    <a:pt x="1" y="4681"/>
                    <a:pt x="380" y="9079"/>
                  </a:cubicBezTo>
                  <a:lnTo>
                    <a:pt x="2503" y="57988"/>
                  </a:lnTo>
                  <a:cubicBezTo>
                    <a:pt x="2807" y="61589"/>
                    <a:pt x="5802" y="64357"/>
                    <a:pt x="9404" y="64357"/>
                  </a:cubicBezTo>
                  <a:cubicBezTo>
                    <a:pt x="12967" y="64357"/>
                    <a:pt x="15963" y="61703"/>
                    <a:pt x="16342" y="58177"/>
                  </a:cubicBezTo>
                  <a:cubicBezTo>
                    <a:pt x="17100" y="51201"/>
                    <a:pt x="17858" y="37817"/>
                    <a:pt x="17441" y="22311"/>
                  </a:cubicBezTo>
                  <a:cubicBezTo>
                    <a:pt x="17327" y="16965"/>
                    <a:pt x="16683" y="11695"/>
                    <a:pt x="15546" y="6501"/>
                  </a:cubicBezTo>
                  <a:cubicBezTo>
                    <a:pt x="14655" y="2632"/>
                    <a:pt x="12436" y="0"/>
                    <a:pt x="88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8" name="Google Shape;928;p42"/>
            <p:cNvSpPr/>
            <p:nvPr/>
          </p:nvSpPr>
          <p:spPr>
            <a:xfrm>
              <a:off x="6822474" y="4282834"/>
              <a:ext cx="157277" cy="396393"/>
            </a:xfrm>
            <a:custGeom>
              <a:rect b="b" l="l" r="r" t="t"/>
              <a:pathLst>
                <a:path extrusionOk="0" h="20740" w="8229">
                  <a:moveTo>
                    <a:pt x="1" y="1"/>
                  </a:moveTo>
                  <a:lnTo>
                    <a:pt x="835" y="19943"/>
                  </a:lnTo>
                  <a:lnTo>
                    <a:pt x="7280" y="20739"/>
                  </a:lnTo>
                  <a:lnTo>
                    <a:pt x="822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9" name="Google Shape;929;p42"/>
            <p:cNvSpPr/>
            <p:nvPr/>
          </p:nvSpPr>
          <p:spPr>
            <a:xfrm>
              <a:off x="6793500" y="4575504"/>
              <a:ext cx="493485" cy="173293"/>
            </a:xfrm>
            <a:custGeom>
              <a:rect b="b" l="l" r="r" t="t"/>
              <a:pathLst>
                <a:path extrusionOk="0" h="9067" w="25820">
                  <a:moveTo>
                    <a:pt x="10130" y="0"/>
                  </a:moveTo>
                  <a:cubicBezTo>
                    <a:pt x="8644" y="0"/>
                    <a:pt x="8076" y="1749"/>
                    <a:pt x="8076" y="1749"/>
                  </a:cubicBezTo>
                  <a:cubicBezTo>
                    <a:pt x="7100" y="2247"/>
                    <a:pt x="6036" y="2493"/>
                    <a:pt x="4974" y="2493"/>
                  </a:cubicBezTo>
                  <a:cubicBezTo>
                    <a:pt x="3932" y="2493"/>
                    <a:pt x="2891" y="2256"/>
                    <a:pt x="1934" y="1787"/>
                  </a:cubicBezTo>
                  <a:cubicBezTo>
                    <a:pt x="1801" y="1729"/>
                    <a:pt x="1663" y="1701"/>
                    <a:pt x="1528" y="1701"/>
                  </a:cubicBezTo>
                  <a:cubicBezTo>
                    <a:pt x="1043" y="1701"/>
                    <a:pt x="590" y="2050"/>
                    <a:pt x="531" y="2583"/>
                  </a:cubicBezTo>
                  <a:cubicBezTo>
                    <a:pt x="228" y="4706"/>
                    <a:pt x="76" y="6905"/>
                    <a:pt x="0" y="9066"/>
                  </a:cubicBezTo>
                  <a:lnTo>
                    <a:pt x="25819" y="9066"/>
                  </a:lnTo>
                  <a:cubicBezTo>
                    <a:pt x="25819" y="9066"/>
                    <a:pt x="25554" y="6147"/>
                    <a:pt x="19260" y="4858"/>
                  </a:cubicBezTo>
                  <a:cubicBezTo>
                    <a:pt x="14711" y="3948"/>
                    <a:pt x="11678" y="536"/>
                    <a:pt x="11678" y="536"/>
                  </a:cubicBezTo>
                  <a:cubicBezTo>
                    <a:pt x="11078" y="150"/>
                    <a:pt x="10565" y="0"/>
                    <a:pt x="1013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0" name="Google Shape;930;p42"/>
            <p:cNvSpPr/>
            <p:nvPr/>
          </p:nvSpPr>
          <p:spPr>
            <a:xfrm>
              <a:off x="7098554" y="4651667"/>
              <a:ext cx="210887" cy="124652"/>
            </a:xfrm>
            <a:custGeom>
              <a:rect b="b" l="l" r="r" t="t"/>
              <a:pathLst>
                <a:path extrusionOk="0" h="6522" w="11034">
                  <a:moveTo>
                    <a:pt x="4209" y="1"/>
                  </a:moveTo>
                  <a:cubicBezTo>
                    <a:pt x="4209" y="1"/>
                    <a:pt x="1328" y="1328"/>
                    <a:pt x="1" y="6522"/>
                  </a:cubicBezTo>
                  <a:lnTo>
                    <a:pt x="10731" y="6105"/>
                  </a:lnTo>
                  <a:cubicBezTo>
                    <a:pt x="10731" y="6105"/>
                    <a:pt x="11034" y="1328"/>
                    <a:pt x="42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1" name="Google Shape;931;p42"/>
            <p:cNvSpPr/>
            <p:nvPr/>
          </p:nvSpPr>
          <p:spPr>
            <a:xfrm>
              <a:off x="6793496" y="4748773"/>
              <a:ext cx="515932" cy="55816"/>
            </a:xfrm>
            <a:custGeom>
              <a:rect b="b" l="l" r="r" t="t"/>
              <a:pathLst>
                <a:path extrusionOk="0" h="2920" w="25858">
                  <a:moveTo>
                    <a:pt x="0" y="0"/>
                  </a:moveTo>
                  <a:lnTo>
                    <a:pt x="0" y="2920"/>
                  </a:lnTo>
                  <a:lnTo>
                    <a:pt x="25857" y="2920"/>
                  </a:lnTo>
                  <a:lnTo>
                    <a:pt x="2585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2" name="Google Shape;932;p42"/>
            <p:cNvSpPr/>
            <p:nvPr/>
          </p:nvSpPr>
          <p:spPr>
            <a:xfrm>
              <a:off x="7097847" y="4746599"/>
              <a:ext cx="189864" cy="19"/>
            </a:xfrm>
            <a:custGeom>
              <a:rect b="b" l="l" r="r" t="t"/>
              <a:pathLst>
                <a:path extrusionOk="0" fill="none" h="1" w="9934">
                  <a:moveTo>
                    <a:pt x="0" y="0"/>
                  </a:moveTo>
                  <a:lnTo>
                    <a:pt x="9933" y="0"/>
                  </a:lnTo>
                </a:path>
              </a:pathLst>
            </a:custGeom>
            <a:noFill/>
            <a:ln cap="rnd" cmpd="sng" w="56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3" name="Google Shape;933;p42"/>
            <p:cNvSpPr/>
            <p:nvPr/>
          </p:nvSpPr>
          <p:spPr>
            <a:xfrm>
              <a:off x="6744228" y="3441540"/>
              <a:ext cx="265224" cy="1050729"/>
            </a:xfrm>
            <a:custGeom>
              <a:rect b="b" l="l" r="r" t="t"/>
              <a:pathLst>
                <a:path extrusionOk="0" h="54976" w="13877">
                  <a:moveTo>
                    <a:pt x="6976" y="1"/>
                  </a:moveTo>
                  <a:cubicBezTo>
                    <a:pt x="3109" y="1"/>
                    <a:pt x="0" y="3147"/>
                    <a:pt x="76" y="7015"/>
                  </a:cubicBezTo>
                  <a:lnTo>
                    <a:pt x="2161" y="54976"/>
                  </a:lnTo>
                  <a:lnTo>
                    <a:pt x="13687" y="54976"/>
                  </a:lnTo>
                  <a:lnTo>
                    <a:pt x="13877" y="6787"/>
                  </a:lnTo>
                  <a:cubicBezTo>
                    <a:pt x="13839" y="3034"/>
                    <a:pt x="10768" y="1"/>
                    <a:pt x="697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4" name="Google Shape;934;p42"/>
            <p:cNvSpPr/>
            <p:nvPr/>
          </p:nvSpPr>
          <p:spPr>
            <a:xfrm>
              <a:off x="6392787" y="2324892"/>
              <a:ext cx="594208" cy="417226"/>
            </a:xfrm>
            <a:custGeom>
              <a:rect b="b" l="l" r="r" t="t"/>
              <a:pathLst>
                <a:path extrusionOk="0" h="21830" w="31090">
                  <a:moveTo>
                    <a:pt x="7090" y="0"/>
                  </a:moveTo>
                  <a:cubicBezTo>
                    <a:pt x="7090" y="0"/>
                    <a:pt x="2540" y="3261"/>
                    <a:pt x="0" y="13460"/>
                  </a:cubicBezTo>
                  <a:lnTo>
                    <a:pt x="13459" y="21118"/>
                  </a:lnTo>
                  <a:cubicBezTo>
                    <a:pt x="14237" y="21592"/>
                    <a:pt x="15118" y="21829"/>
                    <a:pt x="16000" y="21829"/>
                  </a:cubicBezTo>
                  <a:cubicBezTo>
                    <a:pt x="16881" y="21829"/>
                    <a:pt x="17763" y="21592"/>
                    <a:pt x="18540" y="21118"/>
                  </a:cubicBezTo>
                  <a:lnTo>
                    <a:pt x="31089" y="13384"/>
                  </a:lnTo>
                  <a:cubicBezTo>
                    <a:pt x="28359" y="3526"/>
                    <a:pt x="24947" y="0"/>
                    <a:pt x="2494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5" name="Google Shape;935;p42"/>
            <p:cNvSpPr/>
            <p:nvPr/>
          </p:nvSpPr>
          <p:spPr>
            <a:xfrm>
              <a:off x="6682628" y="2742271"/>
              <a:ext cx="118134" cy="19"/>
            </a:xfrm>
            <a:custGeom>
              <a:rect b="b" l="l" r="r" t="t"/>
              <a:pathLst>
                <a:path extrusionOk="0" fill="none" h="1" w="6181">
                  <a:moveTo>
                    <a:pt x="6180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6" name="Google Shape;936;p42"/>
            <p:cNvSpPr/>
            <p:nvPr/>
          </p:nvSpPr>
          <p:spPr>
            <a:xfrm>
              <a:off x="6468148" y="2389378"/>
              <a:ext cx="106533" cy="144223"/>
            </a:xfrm>
            <a:custGeom>
              <a:rect b="b" l="l" r="r" t="t"/>
              <a:pathLst>
                <a:path extrusionOk="0" fill="none" h="7546" w="5574">
                  <a:moveTo>
                    <a:pt x="5573" y="1"/>
                  </a:moveTo>
                  <a:cubicBezTo>
                    <a:pt x="5573" y="1"/>
                    <a:pt x="5232" y="6029"/>
                    <a:pt x="0" y="7545"/>
                  </a:cubicBezTo>
                </a:path>
              </a:pathLst>
            </a:custGeom>
            <a:noFill/>
            <a:ln cap="rnd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7" name="Google Shape;937;p42"/>
            <p:cNvSpPr/>
            <p:nvPr/>
          </p:nvSpPr>
          <p:spPr>
            <a:xfrm>
              <a:off x="6864503" y="2391556"/>
              <a:ext cx="92772" cy="144223"/>
            </a:xfrm>
            <a:custGeom>
              <a:rect b="b" l="l" r="r" t="t"/>
              <a:pathLst>
                <a:path extrusionOk="0" fill="none" h="7546" w="4854">
                  <a:moveTo>
                    <a:pt x="1" y="0"/>
                  </a:moveTo>
                  <a:cubicBezTo>
                    <a:pt x="1" y="0"/>
                    <a:pt x="721" y="4891"/>
                    <a:pt x="4854" y="7545"/>
                  </a:cubicBezTo>
                </a:path>
              </a:pathLst>
            </a:custGeom>
            <a:noFill/>
            <a:ln cap="rnd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8" name="Google Shape;938;p42"/>
            <p:cNvSpPr/>
            <p:nvPr/>
          </p:nvSpPr>
          <p:spPr>
            <a:xfrm>
              <a:off x="6943495" y="2249493"/>
              <a:ext cx="218857" cy="615270"/>
            </a:xfrm>
            <a:custGeom>
              <a:rect b="b" l="l" r="r" t="t"/>
              <a:pathLst>
                <a:path extrusionOk="0" h="32192" w="11451">
                  <a:moveTo>
                    <a:pt x="3637" y="1"/>
                  </a:moveTo>
                  <a:cubicBezTo>
                    <a:pt x="3405" y="1"/>
                    <a:pt x="3176" y="26"/>
                    <a:pt x="2958" y="78"/>
                  </a:cubicBezTo>
                  <a:cubicBezTo>
                    <a:pt x="1327" y="495"/>
                    <a:pt x="0" y="2505"/>
                    <a:pt x="380" y="4135"/>
                  </a:cubicBezTo>
                  <a:lnTo>
                    <a:pt x="8266" y="32191"/>
                  </a:lnTo>
                  <a:lnTo>
                    <a:pt x="11450" y="31850"/>
                  </a:lnTo>
                  <a:cubicBezTo>
                    <a:pt x="11450" y="31850"/>
                    <a:pt x="9213" y="13841"/>
                    <a:pt x="7356" y="2770"/>
                  </a:cubicBezTo>
                  <a:cubicBezTo>
                    <a:pt x="7090" y="1211"/>
                    <a:pt x="5259" y="1"/>
                    <a:pt x="36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9" name="Google Shape;939;p42"/>
            <p:cNvSpPr/>
            <p:nvPr/>
          </p:nvSpPr>
          <p:spPr>
            <a:xfrm>
              <a:off x="7072485" y="2815453"/>
              <a:ext cx="127538" cy="366081"/>
            </a:xfrm>
            <a:custGeom>
              <a:rect b="b" l="l" r="r" t="t"/>
              <a:pathLst>
                <a:path extrusionOk="0" h="19154" w="6673">
                  <a:moveTo>
                    <a:pt x="4246" y="1"/>
                  </a:moveTo>
                  <a:lnTo>
                    <a:pt x="1251" y="835"/>
                  </a:lnTo>
                  <a:cubicBezTo>
                    <a:pt x="190" y="2920"/>
                    <a:pt x="38" y="5347"/>
                    <a:pt x="796" y="7584"/>
                  </a:cubicBezTo>
                  <a:lnTo>
                    <a:pt x="114" y="11299"/>
                  </a:lnTo>
                  <a:cubicBezTo>
                    <a:pt x="0" y="11868"/>
                    <a:pt x="303" y="12437"/>
                    <a:pt x="834" y="12664"/>
                  </a:cubicBezTo>
                  <a:cubicBezTo>
                    <a:pt x="963" y="12716"/>
                    <a:pt x="1095" y="12740"/>
                    <a:pt x="1222" y="12740"/>
                  </a:cubicBezTo>
                  <a:cubicBezTo>
                    <a:pt x="1657" y="12740"/>
                    <a:pt x="2053" y="12459"/>
                    <a:pt x="2199" y="12020"/>
                  </a:cubicBezTo>
                  <a:lnTo>
                    <a:pt x="2995" y="9896"/>
                  </a:lnTo>
                  <a:lnTo>
                    <a:pt x="3109" y="10693"/>
                  </a:lnTo>
                  <a:cubicBezTo>
                    <a:pt x="3299" y="11944"/>
                    <a:pt x="3109" y="13195"/>
                    <a:pt x="2540" y="14332"/>
                  </a:cubicBezTo>
                  <a:lnTo>
                    <a:pt x="910" y="17441"/>
                  </a:lnTo>
                  <a:cubicBezTo>
                    <a:pt x="758" y="17820"/>
                    <a:pt x="758" y="18238"/>
                    <a:pt x="948" y="18617"/>
                  </a:cubicBezTo>
                  <a:cubicBezTo>
                    <a:pt x="1146" y="18972"/>
                    <a:pt x="1498" y="19153"/>
                    <a:pt x="1849" y="19153"/>
                  </a:cubicBezTo>
                  <a:cubicBezTo>
                    <a:pt x="2171" y="19153"/>
                    <a:pt x="2492" y="19001"/>
                    <a:pt x="2692" y="18692"/>
                  </a:cubicBezTo>
                  <a:lnTo>
                    <a:pt x="5308" y="14901"/>
                  </a:lnTo>
                  <a:cubicBezTo>
                    <a:pt x="6332" y="13385"/>
                    <a:pt x="6673" y="11527"/>
                    <a:pt x="6294" y="9745"/>
                  </a:cubicBezTo>
                  <a:lnTo>
                    <a:pt x="424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0" name="Google Shape;940;p42"/>
            <p:cNvSpPr/>
            <p:nvPr/>
          </p:nvSpPr>
          <p:spPr>
            <a:xfrm>
              <a:off x="6855807" y="1912578"/>
              <a:ext cx="235523" cy="475118"/>
            </a:xfrm>
            <a:custGeom>
              <a:rect b="b" l="l" r="r" t="t"/>
              <a:pathLst>
                <a:path extrusionOk="0" h="24859" w="12323">
                  <a:moveTo>
                    <a:pt x="8039" y="0"/>
                  </a:moveTo>
                  <a:lnTo>
                    <a:pt x="1" y="2389"/>
                  </a:lnTo>
                  <a:lnTo>
                    <a:pt x="5081" y="22218"/>
                  </a:lnTo>
                  <a:cubicBezTo>
                    <a:pt x="5501" y="23799"/>
                    <a:pt x="6936" y="24858"/>
                    <a:pt x="8523" y="24858"/>
                  </a:cubicBezTo>
                  <a:cubicBezTo>
                    <a:pt x="8801" y="24858"/>
                    <a:pt x="9083" y="24826"/>
                    <a:pt x="9366" y="24758"/>
                  </a:cubicBezTo>
                  <a:cubicBezTo>
                    <a:pt x="11147" y="24303"/>
                    <a:pt x="12323" y="22521"/>
                    <a:pt x="11982" y="20701"/>
                  </a:cubicBezTo>
                  <a:lnTo>
                    <a:pt x="803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1" name="Google Shape;941;p42"/>
            <p:cNvSpPr/>
            <p:nvPr/>
          </p:nvSpPr>
          <p:spPr>
            <a:xfrm>
              <a:off x="6757262" y="1677972"/>
              <a:ext cx="328276" cy="441862"/>
            </a:xfrm>
            <a:custGeom>
              <a:rect b="b" l="l" r="r" t="t"/>
              <a:pathLst>
                <a:path extrusionOk="0" h="23119" w="17176">
                  <a:moveTo>
                    <a:pt x="7453" y="1"/>
                  </a:moveTo>
                  <a:cubicBezTo>
                    <a:pt x="6996" y="1"/>
                    <a:pt x="6532" y="47"/>
                    <a:pt x="6067" y="143"/>
                  </a:cubicBezTo>
                  <a:cubicBezTo>
                    <a:pt x="2389" y="901"/>
                    <a:pt x="1" y="4503"/>
                    <a:pt x="759" y="8218"/>
                  </a:cubicBezTo>
                  <a:lnTo>
                    <a:pt x="3830" y="23119"/>
                  </a:lnTo>
                  <a:lnTo>
                    <a:pt x="17175" y="20351"/>
                  </a:lnTo>
                  <a:lnTo>
                    <a:pt x="14142" y="5451"/>
                  </a:lnTo>
                  <a:cubicBezTo>
                    <a:pt x="13447" y="2205"/>
                    <a:pt x="10610" y="1"/>
                    <a:pt x="74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2" name="Google Shape;942;p42"/>
            <p:cNvSpPr/>
            <p:nvPr/>
          </p:nvSpPr>
          <p:spPr>
            <a:xfrm>
              <a:off x="6371037" y="1590838"/>
              <a:ext cx="612326" cy="681896"/>
            </a:xfrm>
            <a:custGeom>
              <a:rect b="b" l="l" r="r" t="t"/>
              <a:pathLst>
                <a:path extrusionOk="0" h="35678" w="32038">
                  <a:moveTo>
                    <a:pt x="16645" y="0"/>
                  </a:moveTo>
                  <a:lnTo>
                    <a:pt x="1593" y="6105"/>
                  </a:lnTo>
                  <a:cubicBezTo>
                    <a:pt x="531" y="6522"/>
                    <a:pt x="1" y="7621"/>
                    <a:pt x="304" y="8683"/>
                  </a:cubicBezTo>
                  <a:lnTo>
                    <a:pt x="8380" y="35677"/>
                  </a:lnTo>
                  <a:lnTo>
                    <a:pt x="26161" y="35677"/>
                  </a:lnTo>
                  <a:cubicBezTo>
                    <a:pt x="26161" y="35677"/>
                    <a:pt x="30104" y="14635"/>
                    <a:pt x="31772" y="7697"/>
                  </a:cubicBezTo>
                  <a:cubicBezTo>
                    <a:pt x="32038" y="6598"/>
                    <a:pt x="31431" y="5460"/>
                    <a:pt x="30407" y="5081"/>
                  </a:cubicBezTo>
                  <a:lnTo>
                    <a:pt x="1664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3" name="Google Shape;943;p42"/>
            <p:cNvSpPr/>
            <p:nvPr/>
          </p:nvSpPr>
          <p:spPr>
            <a:xfrm>
              <a:off x="6489879" y="1590838"/>
              <a:ext cx="423915" cy="176236"/>
            </a:xfrm>
            <a:custGeom>
              <a:rect b="b" l="l" r="r" t="t"/>
              <a:pathLst>
                <a:path extrusionOk="0" h="9221" w="22180">
                  <a:moveTo>
                    <a:pt x="10427" y="0"/>
                  </a:moveTo>
                  <a:lnTo>
                    <a:pt x="0" y="4247"/>
                  </a:lnTo>
                  <a:cubicBezTo>
                    <a:pt x="0" y="4247"/>
                    <a:pt x="3426" y="9221"/>
                    <a:pt x="12120" y="9221"/>
                  </a:cubicBezTo>
                  <a:cubicBezTo>
                    <a:pt x="12753" y="9221"/>
                    <a:pt x="13414" y="9194"/>
                    <a:pt x="14104" y="9138"/>
                  </a:cubicBezTo>
                  <a:cubicBezTo>
                    <a:pt x="22180" y="8455"/>
                    <a:pt x="19564" y="3337"/>
                    <a:pt x="19564" y="3337"/>
                  </a:cubicBezTo>
                  <a:lnTo>
                    <a:pt x="1042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4" name="Google Shape;944;p42"/>
            <p:cNvSpPr/>
            <p:nvPr/>
          </p:nvSpPr>
          <p:spPr>
            <a:xfrm>
              <a:off x="6528276" y="2272715"/>
              <a:ext cx="341330" cy="52196"/>
            </a:xfrm>
            <a:custGeom>
              <a:rect b="b" l="l" r="r" t="t"/>
              <a:pathLst>
                <a:path extrusionOk="0" h="2731" w="17859">
                  <a:moveTo>
                    <a:pt x="1" y="0"/>
                  </a:moveTo>
                  <a:lnTo>
                    <a:pt x="1" y="2730"/>
                  </a:lnTo>
                  <a:lnTo>
                    <a:pt x="17858" y="2730"/>
                  </a:lnTo>
                  <a:lnTo>
                    <a:pt x="1785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5" name="Google Shape;945;p42"/>
            <p:cNvSpPr/>
            <p:nvPr/>
          </p:nvSpPr>
          <p:spPr>
            <a:xfrm>
              <a:off x="6902919" y="1903882"/>
              <a:ext cx="39869" cy="200012"/>
            </a:xfrm>
            <a:custGeom>
              <a:rect b="b" l="l" r="r" t="t"/>
              <a:pathLst>
                <a:path extrusionOk="0" fill="none" h="10465" w="2086">
                  <a:moveTo>
                    <a:pt x="0" y="10465"/>
                  </a:moveTo>
                  <a:lnTo>
                    <a:pt x="2085" y="0"/>
                  </a:lnTo>
                </a:path>
              </a:pathLst>
            </a:custGeom>
            <a:noFill/>
            <a:ln cap="rnd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6" name="Google Shape;946;p42"/>
            <p:cNvSpPr/>
            <p:nvPr/>
          </p:nvSpPr>
          <p:spPr>
            <a:xfrm>
              <a:off x="6657992" y="1015361"/>
              <a:ext cx="418850" cy="530276"/>
            </a:xfrm>
            <a:custGeom>
              <a:rect b="b" l="l" r="r" t="t"/>
              <a:pathLst>
                <a:path extrusionOk="0" h="27745" w="21915">
                  <a:moveTo>
                    <a:pt x="6856" y="1"/>
                  </a:moveTo>
                  <a:cubicBezTo>
                    <a:pt x="6083" y="1"/>
                    <a:pt x="5302" y="140"/>
                    <a:pt x="4550" y="424"/>
                  </a:cubicBezTo>
                  <a:lnTo>
                    <a:pt x="0" y="26054"/>
                  </a:lnTo>
                  <a:lnTo>
                    <a:pt x="2275" y="27002"/>
                  </a:lnTo>
                  <a:cubicBezTo>
                    <a:pt x="3763" y="27540"/>
                    <a:pt x="5076" y="27745"/>
                    <a:pt x="6211" y="27745"/>
                  </a:cubicBezTo>
                  <a:cubicBezTo>
                    <a:pt x="9788" y="27745"/>
                    <a:pt x="11602" y="25712"/>
                    <a:pt x="11602" y="25712"/>
                  </a:cubicBezTo>
                  <a:cubicBezTo>
                    <a:pt x="11766" y="25733"/>
                    <a:pt x="11926" y="25742"/>
                    <a:pt x="12081" y="25742"/>
                  </a:cubicBezTo>
                  <a:cubicBezTo>
                    <a:pt x="15160" y="25742"/>
                    <a:pt x="16569" y="21997"/>
                    <a:pt x="16569" y="21997"/>
                  </a:cubicBezTo>
                  <a:cubicBezTo>
                    <a:pt x="19829" y="21390"/>
                    <a:pt x="21915" y="16954"/>
                    <a:pt x="18768" y="15135"/>
                  </a:cubicBezTo>
                  <a:cubicBezTo>
                    <a:pt x="15583" y="13353"/>
                    <a:pt x="17592" y="9410"/>
                    <a:pt x="14863" y="7969"/>
                  </a:cubicBezTo>
                  <a:cubicBezTo>
                    <a:pt x="12171" y="6528"/>
                    <a:pt x="14332" y="4632"/>
                    <a:pt x="11261" y="1751"/>
                  </a:cubicBezTo>
                  <a:cubicBezTo>
                    <a:pt x="10033" y="600"/>
                    <a:pt x="8460" y="1"/>
                    <a:pt x="68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7" name="Google Shape;947;p42"/>
            <p:cNvSpPr/>
            <p:nvPr/>
          </p:nvSpPr>
          <p:spPr>
            <a:xfrm>
              <a:off x="6308004" y="1027077"/>
              <a:ext cx="379708" cy="517586"/>
            </a:xfrm>
            <a:custGeom>
              <a:rect b="b" l="l" r="r" t="t"/>
              <a:pathLst>
                <a:path extrusionOk="0" h="27081" w="19867">
                  <a:moveTo>
                    <a:pt x="16038" y="0"/>
                  </a:moveTo>
                  <a:lnTo>
                    <a:pt x="10388" y="1024"/>
                  </a:lnTo>
                  <a:cubicBezTo>
                    <a:pt x="10388" y="1024"/>
                    <a:pt x="6294" y="1555"/>
                    <a:pt x="5498" y="5195"/>
                  </a:cubicBezTo>
                  <a:cubicBezTo>
                    <a:pt x="4701" y="8834"/>
                    <a:pt x="4967" y="8000"/>
                    <a:pt x="2730" y="9820"/>
                  </a:cubicBezTo>
                  <a:cubicBezTo>
                    <a:pt x="493" y="11678"/>
                    <a:pt x="3337" y="13801"/>
                    <a:pt x="1517" y="15659"/>
                  </a:cubicBezTo>
                  <a:cubicBezTo>
                    <a:pt x="607" y="16607"/>
                    <a:pt x="190" y="17365"/>
                    <a:pt x="114" y="18275"/>
                  </a:cubicBezTo>
                  <a:cubicBezTo>
                    <a:pt x="0" y="19829"/>
                    <a:pt x="1024" y="21270"/>
                    <a:pt x="2578" y="21687"/>
                  </a:cubicBezTo>
                  <a:cubicBezTo>
                    <a:pt x="3602" y="21991"/>
                    <a:pt x="4474" y="22938"/>
                    <a:pt x="5081" y="24303"/>
                  </a:cubicBezTo>
                  <a:cubicBezTo>
                    <a:pt x="5724" y="25711"/>
                    <a:pt x="7252" y="26041"/>
                    <a:pt x="8546" y="26041"/>
                  </a:cubicBezTo>
                  <a:cubicBezTo>
                    <a:pt x="9692" y="26041"/>
                    <a:pt x="10654" y="25782"/>
                    <a:pt x="10654" y="25782"/>
                  </a:cubicBezTo>
                  <a:cubicBezTo>
                    <a:pt x="10654" y="25782"/>
                    <a:pt x="12865" y="27080"/>
                    <a:pt x="15046" y="27080"/>
                  </a:cubicBezTo>
                  <a:cubicBezTo>
                    <a:pt x="15847" y="27080"/>
                    <a:pt x="16644" y="26905"/>
                    <a:pt x="17327" y="26426"/>
                  </a:cubicBezTo>
                  <a:cubicBezTo>
                    <a:pt x="19867" y="24607"/>
                    <a:pt x="16038" y="0"/>
                    <a:pt x="1603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8" name="Google Shape;948;p42"/>
            <p:cNvSpPr/>
            <p:nvPr/>
          </p:nvSpPr>
          <p:spPr>
            <a:xfrm>
              <a:off x="6518146" y="954621"/>
              <a:ext cx="295651" cy="202898"/>
            </a:xfrm>
            <a:custGeom>
              <a:rect b="b" l="l" r="r" t="t"/>
              <a:pathLst>
                <a:path extrusionOk="0" h="10616" w="15469">
                  <a:moveTo>
                    <a:pt x="7810" y="0"/>
                  </a:moveTo>
                  <a:cubicBezTo>
                    <a:pt x="1820" y="0"/>
                    <a:pt x="0" y="5877"/>
                    <a:pt x="0" y="5877"/>
                  </a:cubicBezTo>
                  <a:lnTo>
                    <a:pt x="8682" y="10616"/>
                  </a:lnTo>
                  <a:lnTo>
                    <a:pt x="15469" y="3829"/>
                  </a:lnTo>
                  <a:cubicBezTo>
                    <a:pt x="15469" y="3829"/>
                    <a:pt x="13801" y="0"/>
                    <a:pt x="78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9" name="Google Shape;949;p42"/>
            <p:cNvSpPr/>
            <p:nvPr/>
          </p:nvSpPr>
          <p:spPr>
            <a:xfrm>
              <a:off x="6815957" y="1256255"/>
              <a:ext cx="94951" cy="103284"/>
            </a:xfrm>
            <a:custGeom>
              <a:rect b="b" l="l" r="r" t="t"/>
              <a:pathLst>
                <a:path extrusionOk="0" h="5404" w="4968">
                  <a:moveTo>
                    <a:pt x="2712" y="1"/>
                  </a:moveTo>
                  <a:cubicBezTo>
                    <a:pt x="1808" y="1"/>
                    <a:pt x="988" y="634"/>
                    <a:pt x="569" y="1621"/>
                  </a:cubicBezTo>
                  <a:cubicBezTo>
                    <a:pt x="1" y="2872"/>
                    <a:pt x="39" y="4881"/>
                    <a:pt x="1214" y="5336"/>
                  </a:cubicBezTo>
                  <a:cubicBezTo>
                    <a:pt x="1348" y="5382"/>
                    <a:pt x="1485" y="5404"/>
                    <a:pt x="1623" y="5404"/>
                  </a:cubicBezTo>
                  <a:cubicBezTo>
                    <a:pt x="2728" y="5404"/>
                    <a:pt x="3893" y="4022"/>
                    <a:pt x="4399" y="2910"/>
                  </a:cubicBezTo>
                  <a:cubicBezTo>
                    <a:pt x="4967" y="1658"/>
                    <a:pt x="4626" y="559"/>
                    <a:pt x="3451" y="142"/>
                  </a:cubicBezTo>
                  <a:cubicBezTo>
                    <a:pt x="3203" y="46"/>
                    <a:pt x="2954" y="1"/>
                    <a:pt x="27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0" name="Google Shape;950;p42"/>
            <p:cNvSpPr/>
            <p:nvPr/>
          </p:nvSpPr>
          <p:spPr>
            <a:xfrm>
              <a:off x="6826106" y="1337942"/>
              <a:ext cx="100742" cy="110891"/>
            </a:xfrm>
            <a:custGeom>
              <a:rect b="b" l="l" r="r" t="t"/>
              <a:pathLst>
                <a:path extrusionOk="0" fill="none" h="5802" w="5271">
                  <a:moveTo>
                    <a:pt x="0" y="4361"/>
                  </a:moveTo>
                  <a:cubicBezTo>
                    <a:pt x="1214" y="5801"/>
                    <a:pt x="3488" y="5574"/>
                    <a:pt x="4398" y="3906"/>
                  </a:cubicBezTo>
                  <a:cubicBezTo>
                    <a:pt x="5270" y="2237"/>
                    <a:pt x="4209" y="228"/>
                    <a:pt x="2351" y="1"/>
                  </a:cubicBezTo>
                </a:path>
              </a:pathLst>
            </a:custGeom>
            <a:noFill/>
            <a:ln cap="flat" cmpd="sng" w="8525">
              <a:solidFill>
                <a:schemeClr val="accent3"/>
              </a:solidFill>
              <a:prstDash val="solid"/>
              <a:miter lim="37913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1" name="Google Shape;951;p42"/>
            <p:cNvSpPr/>
            <p:nvPr/>
          </p:nvSpPr>
          <p:spPr>
            <a:xfrm>
              <a:off x="6479004" y="1256255"/>
              <a:ext cx="103647" cy="103284"/>
            </a:xfrm>
            <a:custGeom>
              <a:rect b="b" l="l" r="r" t="t"/>
              <a:pathLst>
                <a:path extrusionOk="0" h="5404" w="5423">
                  <a:moveTo>
                    <a:pt x="2252" y="1"/>
                  </a:moveTo>
                  <a:cubicBezTo>
                    <a:pt x="2012" y="1"/>
                    <a:pt x="1765" y="46"/>
                    <a:pt x="1517" y="142"/>
                  </a:cubicBezTo>
                  <a:cubicBezTo>
                    <a:pt x="342" y="559"/>
                    <a:pt x="1" y="1658"/>
                    <a:pt x="532" y="2910"/>
                  </a:cubicBezTo>
                  <a:cubicBezTo>
                    <a:pt x="1037" y="4022"/>
                    <a:pt x="2202" y="5404"/>
                    <a:pt x="3307" y="5404"/>
                  </a:cubicBezTo>
                  <a:cubicBezTo>
                    <a:pt x="3445" y="5404"/>
                    <a:pt x="3582" y="5382"/>
                    <a:pt x="3716" y="5336"/>
                  </a:cubicBezTo>
                  <a:cubicBezTo>
                    <a:pt x="5422" y="4730"/>
                    <a:pt x="4930" y="2872"/>
                    <a:pt x="4399" y="1621"/>
                  </a:cubicBezTo>
                  <a:cubicBezTo>
                    <a:pt x="3950" y="634"/>
                    <a:pt x="3148" y="1"/>
                    <a:pt x="225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2" name="Google Shape;952;p42"/>
            <p:cNvSpPr/>
            <p:nvPr/>
          </p:nvSpPr>
          <p:spPr>
            <a:xfrm>
              <a:off x="6507271" y="1279973"/>
              <a:ext cx="38416" cy="37690"/>
            </a:xfrm>
            <a:custGeom>
              <a:rect b="b" l="l" r="r" t="t"/>
              <a:pathLst>
                <a:path extrusionOk="0" fill="none" h="1972" w="2010">
                  <a:moveTo>
                    <a:pt x="0" y="380"/>
                  </a:moveTo>
                  <a:cubicBezTo>
                    <a:pt x="0" y="380"/>
                    <a:pt x="1441" y="0"/>
                    <a:pt x="2010" y="1972"/>
                  </a:cubicBezTo>
                </a:path>
              </a:pathLst>
            </a:custGeom>
            <a:noFill/>
            <a:ln cap="rnd" cmpd="sng" w="567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3" name="Google Shape;953;p42"/>
            <p:cNvSpPr/>
            <p:nvPr/>
          </p:nvSpPr>
          <p:spPr>
            <a:xfrm>
              <a:off x="6486247" y="1337942"/>
              <a:ext cx="112343" cy="113796"/>
            </a:xfrm>
            <a:custGeom>
              <a:rect b="b" l="l" r="r" t="t"/>
              <a:pathLst>
                <a:path extrusionOk="0" fill="none" h="5954" w="5878">
                  <a:moveTo>
                    <a:pt x="5877" y="3564"/>
                  </a:moveTo>
                  <a:cubicBezTo>
                    <a:pt x="5157" y="5536"/>
                    <a:pt x="2541" y="5953"/>
                    <a:pt x="1252" y="4285"/>
                  </a:cubicBezTo>
                  <a:cubicBezTo>
                    <a:pt x="1" y="2655"/>
                    <a:pt x="987" y="228"/>
                    <a:pt x="3072" y="1"/>
                  </a:cubicBezTo>
                </a:path>
              </a:pathLst>
            </a:custGeom>
            <a:noFill/>
            <a:ln cap="flat" cmpd="sng" w="8525">
              <a:solidFill>
                <a:schemeClr val="accent3"/>
              </a:solidFill>
              <a:prstDash val="solid"/>
              <a:miter lim="37913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4" name="Google Shape;954;p42"/>
            <p:cNvSpPr/>
            <p:nvPr/>
          </p:nvSpPr>
          <p:spPr>
            <a:xfrm>
              <a:off x="6514515" y="1011863"/>
              <a:ext cx="389150" cy="366673"/>
            </a:xfrm>
            <a:custGeom>
              <a:rect b="b" l="l" r="r" t="t"/>
              <a:pathLst>
                <a:path extrusionOk="0" h="19185" w="20361">
                  <a:moveTo>
                    <a:pt x="10465" y="0"/>
                  </a:moveTo>
                  <a:cubicBezTo>
                    <a:pt x="5043" y="0"/>
                    <a:pt x="1" y="4057"/>
                    <a:pt x="1" y="9365"/>
                  </a:cubicBezTo>
                  <a:cubicBezTo>
                    <a:pt x="1" y="14673"/>
                    <a:pt x="5005" y="19185"/>
                    <a:pt x="10465" y="19185"/>
                  </a:cubicBezTo>
                  <a:cubicBezTo>
                    <a:pt x="15924" y="19185"/>
                    <a:pt x="20360" y="14900"/>
                    <a:pt x="20360" y="9593"/>
                  </a:cubicBezTo>
                  <a:cubicBezTo>
                    <a:pt x="20360" y="4285"/>
                    <a:pt x="15924" y="0"/>
                    <a:pt x="104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5" name="Google Shape;955;p42"/>
            <p:cNvSpPr/>
            <p:nvPr/>
          </p:nvSpPr>
          <p:spPr>
            <a:xfrm>
              <a:off x="6619576" y="1416207"/>
              <a:ext cx="142770" cy="231166"/>
            </a:xfrm>
            <a:custGeom>
              <a:rect b="b" l="l" r="r" t="t"/>
              <a:pathLst>
                <a:path extrusionOk="0" h="12095" w="7470">
                  <a:moveTo>
                    <a:pt x="6181" y="0"/>
                  </a:moveTo>
                  <a:lnTo>
                    <a:pt x="1252" y="114"/>
                  </a:lnTo>
                  <a:lnTo>
                    <a:pt x="1" y="12095"/>
                  </a:lnTo>
                  <a:lnTo>
                    <a:pt x="7470" y="12095"/>
                  </a:lnTo>
                  <a:lnTo>
                    <a:pt x="618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" name="Google Shape;956;p42"/>
            <p:cNvSpPr/>
            <p:nvPr/>
          </p:nvSpPr>
          <p:spPr>
            <a:xfrm>
              <a:off x="6640600" y="1429242"/>
              <a:ext cx="110164" cy="115229"/>
            </a:xfrm>
            <a:custGeom>
              <a:rect b="b" l="l" r="r" t="t"/>
              <a:pathLst>
                <a:path extrusionOk="0" h="6029" w="5764">
                  <a:moveTo>
                    <a:pt x="5157" y="1"/>
                  </a:moveTo>
                  <a:lnTo>
                    <a:pt x="0" y="911"/>
                  </a:lnTo>
                  <a:lnTo>
                    <a:pt x="5763" y="6029"/>
                  </a:lnTo>
                  <a:lnTo>
                    <a:pt x="5157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" name="Google Shape;957;p42"/>
            <p:cNvSpPr/>
            <p:nvPr/>
          </p:nvSpPr>
          <p:spPr>
            <a:xfrm>
              <a:off x="6550752" y="1033594"/>
              <a:ext cx="332615" cy="443850"/>
            </a:xfrm>
            <a:custGeom>
              <a:rect b="b" l="l" r="r" t="t"/>
              <a:pathLst>
                <a:path extrusionOk="0" h="23223" w="17403">
                  <a:moveTo>
                    <a:pt x="8682" y="1"/>
                  </a:moveTo>
                  <a:cubicBezTo>
                    <a:pt x="4057" y="1"/>
                    <a:pt x="0" y="3565"/>
                    <a:pt x="0" y="7963"/>
                  </a:cubicBezTo>
                  <a:lnTo>
                    <a:pt x="266" y="13271"/>
                  </a:lnTo>
                  <a:cubicBezTo>
                    <a:pt x="266" y="13271"/>
                    <a:pt x="341" y="20740"/>
                    <a:pt x="7469" y="23052"/>
                  </a:cubicBezTo>
                  <a:cubicBezTo>
                    <a:pt x="7867" y="23166"/>
                    <a:pt x="8275" y="23223"/>
                    <a:pt x="8682" y="23223"/>
                  </a:cubicBezTo>
                  <a:cubicBezTo>
                    <a:pt x="9090" y="23223"/>
                    <a:pt x="9498" y="23166"/>
                    <a:pt x="9896" y="23052"/>
                  </a:cubicBezTo>
                  <a:cubicBezTo>
                    <a:pt x="17023" y="20740"/>
                    <a:pt x="17137" y="13271"/>
                    <a:pt x="17137" y="13271"/>
                  </a:cubicBezTo>
                  <a:lnTo>
                    <a:pt x="17403" y="7963"/>
                  </a:lnTo>
                  <a:cubicBezTo>
                    <a:pt x="17403" y="3565"/>
                    <a:pt x="13308" y="1"/>
                    <a:pt x="868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" name="Google Shape;958;p42"/>
            <p:cNvSpPr/>
            <p:nvPr/>
          </p:nvSpPr>
          <p:spPr>
            <a:xfrm>
              <a:off x="6705085" y="1367662"/>
              <a:ext cx="60166" cy="21024"/>
            </a:xfrm>
            <a:custGeom>
              <a:rect b="b" l="l" r="r" t="t"/>
              <a:pathLst>
                <a:path extrusionOk="0" h="1100" w="3148">
                  <a:moveTo>
                    <a:pt x="1" y="0"/>
                  </a:moveTo>
                  <a:cubicBezTo>
                    <a:pt x="1" y="0"/>
                    <a:pt x="77" y="1100"/>
                    <a:pt x="1593" y="1100"/>
                  </a:cubicBezTo>
                  <a:cubicBezTo>
                    <a:pt x="3072" y="1100"/>
                    <a:pt x="3148" y="0"/>
                    <a:pt x="3148" y="0"/>
                  </a:cubicBezTo>
                  <a:close/>
                </a:path>
              </a:pathLst>
            </a:custGeom>
            <a:solidFill>
              <a:srgbClr val="FD5A6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" name="Google Shape;959;p42"/>
            <p:cNvSpPr/>
            <p:nvPr/>
          </p:nvSpPr>
          <p:spPr>
            <a:xfrm>
              <a:off x="6737691" y="1309674"/>
              <a:ext cx="17411" cy="23222"/>
            </a:xfrm>
            <a:custGeom>
              <a:rect b="b" l="l" r="r" t="t"/>
              <a:pathLst>
                <a:path extrusionOk="0" fill="none" h="1215" w="911">
                  <a:moveTo>
                    <a:pt x="721" y="1"/>
                  </a:moveTo>
                  <a:lnTo>
                    <a:pt x="911" y="1214"/>
                  </a:lnTo>
                  <a:lnTo>
                    <a:pt x="1" y="1214"/>
                  </a:lnTo>
                </a:path>
              </a:pathLst>
            </a:custGeom>
            <a:noFill/>
            <a:ln cap="rnd" cmpd="sng" w="5675">
              <a:solidFill>
                <a:srgbClr val="AD523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" name="Google Shape;960;p42"/>
            <p:cNvSpPr/>
            <p:nvPr/>
          </p:nvSpPr>
          <p:spPr>
            <a:xfrm>
              <a:off x="6615237" y="1244462"/>
              <a:ext cx="84802" cy="47208"/>
            </a:xfrm>
            <a:custGeom>
              <a:rect b="b" l="l" r="r" t="t"/>
              <a:pathLst>
                <a:path extrusionOk="0" h="2470" w="4437">
                  <a:moveTo>
                    <a:pt x="2351" y="1"/>
                  </a:moveTo>
                  <a:cubicBezTo>
                    <a:pt x="1441" y="1"/>
                    <a:pt x="569" y="380"/>
                    <a:pt x="1" y="1100"/>
                  </a:cubicBezTo>
                  <a:cubicBezTo>
                    <a:pt x="1" y="1100"/>
                    <a:pt x="380" y="2389"/>
                    <a:pt x="2162" y="2465"/>
                  </a:cubicBezTo>
                  <a:cubicBezTo>
                    <a:pt x="2230" y="2468"/>
                    <a:pt x="2297" y="2469"/>
                    <a:pt x="2362" y="2469"/>
                  </a:cubicBezTo>
                  <a:cubicBezTo>
                    <a:pt x="3981" y="2469"/>
                    <a:pt x="4436" y="1593"/>
                    <a:pt x="4436" y="1593"/>
                  </a:cubicBezTo>
                  <a:cubicBezTo>
                    <a:pt x="4436" y="1593"/>
                    <a:pt x="3830" y="76"/>
                    <a:pt x="2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" name="Google Shape;961;p42"/>
            <p:cNvSpPr/>
            <p:nvPr/>
          </p:nvSpPr>
          <p:spPr>
            <a:xfrm>
              <a:off x="6628712" y="1240812"/>
              <a:ext cx="66263" cy="55885"/>
            </a:xfrm>
            <a:custGeom>
              <a:rect b="b" l="l" r="r" t="t"/>
              <a:pathLst>
                <a:path extrusionOk="0" h="2924" w="3467">
                  <a:moveTo>
                    <a:pt x="1500" y="0"/>
                  </a:moveTo>
                  <a:cubicBezTo>
                    <a:pt x="734" y="0"/>
                    <a:pt x="91" y="594"/>
                    <a:pt x="54" y="1367"/>
                  </a:cubicBezTo>
                  <a:cubicBezTo>
                    <a:pt x="1" y="2293"/>
                    <a:pt x="742" y="2924"/>
                    <a:pt x="1517" y="2924"/>
                  </a:cubicBezTo>
                  <a:cubicBezTo>
                    <a:pt x="1852" y="2924"/>
                    <a:pt x="2194" y="2806"/>
                    <a:pt x="2480" y="2542"/>
                  </a:cubicBezTo>
                  <a:cubicBezTo>
                    <a:pt x="3466" y="1632"/>
                    <a:pt x="2897" y="40"/>
                    <a:pt x="1570" y="2"/>
                  </a:cubicBezTo>
                  <a:cubicBezTo>
                    <a:pt x="1547" y="1"/>
                    <a:pt x="1523" y="0"/>
                    <a:pt x="15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" name="Google Shape;962;p42"/>
            <p:cNvSpPr/>
            <p:nvPr/>
          </p:nvSpPr>
          <p:spPr>
            <a:xfrm>
              <a:off x="6615237" y="1244462"/>
              <a:ext cx="84802" cy="30465"/>
            </a:xfrm>
            <a:custGeom>
              <a:rect b="b" l="l" r="r" t="t"/>
              <a:pathLst>
                <a:path extrusionOk="0" fill="none" h="1594" w="4437">
                  <a:moveTo>
                    <a:pt x="4436" y="1593"/>
                  </a:moveTo>
                  <a:cubicBezTo>
                    <a:pt x="4436" y="1593"/>
                    <a:pt x="3868" y="39"/>
                    <a:pt x="2351" y="1"/>
                  </a:cubicBezTo>
                  <a:cubicBezTo>
                    <a:pt x="1441" y="1"/>
                    <a:pt x="607" y="418"/>
                    <a:pt x="1" y="1100"/>
                  </a:cubicBezTo>
                </a:path>
              </a:pathLst>
            </a:custGeom>
            <a:noFill/>
            <a:ln cap="rnd" cmpd="sng" w="47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" name="Google Shape;963;p42"/>
            <p:cNvSpPr/>
            <p:nvPr/>
          </p:nvSpPr>
          <p:spPr>
            <a:xfrm>
              <a:off x="6773929" y="1244462"/>
              <a:ext cx="79011" cy="47303"/>
            </a:xfrm>
            <a:custGeom>
              <a:rect b="b" l="l" r="r" t="t"/>
              <a:pathLst>
                <a:path extrusionOk="0" h="2475" w="4134">
                  <a:moveTo>
                    <a:pt x="1934" y="1"/>
                  </a:moveTo>
                  <a:cubicBezTo>
                    <a:pt x="569" y="76"/>
                    <a:pt x="1" y="1593"/>
                    <a:pt x="1" y="1593"/>
                  </a:cubicBezTo>
                  <a:cubicBezTo>
                    <a:pt x="1" y="1593"/>
                    <a:pt x="407" y="2474"/>
                    <a:pt x="1862" y="2474"/>
                  </a:cubicBezTo>
                  <a:cubicBezTo>
                    <a:pt x="1945" y="2474"/>
                    <a:pt x="2033" y="2471"/>
                    <a:pt x="2124" y="2465"/>
                  </a:cubicBezTo>
                  <a:cubicBezTo>
                    <a:pt x="2152" y="2466"/>
                    <a:pt x="2181" y="2467"/>
                    <a:pt x="2209" y="2467"/>
                  </a:cubicBezTo>
                  <a:cubicBezTo>
                    <a:pt x="3083" y="2467"/>
                    <a:pt x="3839" y="1908"/>
                    <a:pt x="4133" y="1100"/>
                  </a:cubicBezTo>
                  <a:cubicBezTo>
                    <a:pt x="3602" y="418"/>
                    <a:pt x="2806" y="1"/>
                    <a:pt x="193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" name="Google Shape;964;p42"/>
            <p:cNvSpPr/>
            <p:nvPr/>
          </p:nvSpPr>
          <p:spPr>
            <a:xfrm>
              <a:off x="6786256" y="1240812"/>
              <a:ext cx="55082" cy="55847"/>
            </a:xfrm>
            <a:custGeom>
              <a:rect b="b" l="l" r="r" t="t"/>
              <a:pathLst>
                <a:path extrusionOk="0" h="2922" w="2882">
                  <a:moveTo>
                    <a:pt x="1432" y="0"/>
                  </a:moveTo>
                  <a:cubicBezTo>
                    <a:pt x="1410" y="0"/>
                    <a:pt x="1387" y="1"/>
                    <a:pt x="1365" y="2"/>
                  </a:cubicBezTo>
                  <a:cubicBezTo>
                    <a:pt x="569" y="40"/>
                    <a:pt x="0" y="722"/>
                    <a:pt x="76" y="1519"/>
                  </a:cubicBezTo>
                  <a:cubicBezTo>
                    <a:pt x="76" y="2315"/>
                    <a:pt x="721" y="2921"/>
                    <a:pt x="1517" y="2921"/>
                  </a:cubicBezTo>
                  <a:cubicBezTo>
                    <a:pt x="2275" y="2846"/>
                    <a:pt x="2882" y="2163"/>
                    <a:pt x="2806" y="1367"/>
                  </a:cubicBezTo>
                  <a:cubicBezTo>
                    <a:pt x="2806" y="630"/>
                    <a:pt x="2197" y="0"/>
                    <a:pt x="14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" name="Google Shape;965;p42"/>
            <p:cNvSpPr/>
            <p:nvPr/>
          </p:nvSpPr>
          <p:spPr>
            <a:xfrm>
              <a:off x="6773929" y="1244462"/>
              <a:ext cx="79011" cy="30465"/>
            </a:xfrm>
            <a:custGeom>
              <a:rect b="b" l="l" r="r" t="t"/>
              <a:pathLst>
                <a:path extrusionOk="0" fill="none" h="1594" w="4134">
                  <a:moveTo>
                    <a:pt x="1" y="1593"/>
                  </a:moveTo>
                  <a:cubicBezTo>
                    <a:pt x="1" y="1593"/>
                    <a:pt x="493" y="39"/>
                    <a:pt x="1934" y="1"/>
                  </a:cubicBezTo>
                  <a:cubicBezTo>
                    <a:pt x="2806" y="1"/>
                    <a:pt x="3602" y="418"/>
                    <a:pt x="4133" y="1100"/>
                  </a:cubicBezTo>
                </a:path>
              </a:pathLst>
            </a:custGeom>
            <a:noFill/>
            <a:ln cap="rnd" cmpd="sng" w="47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" name="Google Shape;966;p42"/>
            <p:cNvSpPr/>
            <p:nvPr/>
          </p:nvSpPr>
          <p:spPr>
            <a:xfrm>
              <a:off x="6597845" y="1173899"/>
              <a:ext cx="100016" cy="33810"/>
            </a:xfrm>
            <a:custGeom>
              <a:rect b="b" l="l" r="r" t="t"/>
              <a:pathLst>
                <a:path extrusionOk="0" h="1769" w="5233">
                  <a:moveTo>
                    <a:pt x="3813" y="0"/>
                  </a:moveTo>
                  <a:cubicBezTo>
                    <a:pt x="3381" y="0"/>
                    <a:pt x="2933" y="46"/>
                    <a:pt x="2617" y="91"/>
                  </a:cubicBezTo>
                  <a:cubicBezTo>
                    <a:pt x="1858" y="205"/>
                    <a:pt x="1138" y="432"/>
                    <a:pt x="418" y="735"/>
                  </a:cubicBezTo>
                  <a:cubicBezTo>
                    <a:pt x="1" y="1039"/>
                    <a:pt x="1" y="1532"/>
                    <a:pt x="531" y="1683"/>
                  </a:cubicBezTo>
                  <a:cubicBezTo>
                    <a:pt x="892" y="1740"/>
                    <a:pt x="1252" y="1769"/>
                    <a:pt x="1612" y="1769"/>
                  </a:cubicBezTo>
                  <a:cubicBezTo>
                    <a:pt x="1972" y="1769"/>
                    <a:pt x="2332" y="1740"/>
                    <a:pt x="2692" y="1683"/>
                  </a:cubicBezTo>
                  <a:cubicBezTo>
                    <a:pt x="4247" y="1532"/>
                    <a:pt x="5233" y="963"/>
                    <a:pt x="5157" y="470"/>
                  </a:cubicBezTo>
                  <a:cubicBezTo>
                    <a:pt x="5088" y="104"/>
                    <a:pt x="4469" y="0"/>
                    <a:pt x="38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" name="Google Shape;967;p42"/>
            <p:cNvSpPr/>
            <p:nvPr/>
          </p:nvSpPr>
          <p:spPr>
            <a:xfrm>
              <a:off x="6771750" y="1173899"/>
              <a:ext cx="94951" cy="33810"/>
            </a:xfrm>
            <a:custGeom>
              <a:rect b="b" l="l" r="r" t="t"/>
              <a:pathLst>
                <a:path extrusionOk="0" h="1769" w="4968">
                  <a:moveTo>
                    <a:pt x="1321" y="0"/>
                  </a:moveTo>
                  <a:cubicBezTo>
                    <a:pt x="709" y="0"/>
                    <a:pt x="145" y="104"/>
                    <a:pt x="77" y="470"/>
                  </a:cubicBezTo>
                  <a:cubicBezTo>
                    <a:pt x="1" y="963"/>
                    <a:pt x="949" y="1532"/>
                    <a:pt x="2389" y="1683"/>
                  </a:cubicBezTo>
                  <a:cubicBezTo>
                    <a:pt x="2731" y="1740"/>
                    <a:pt x="3072" y="1769"/>
                    <a:pt x="3413" y="1769"/>
                  </a:cubicBezTo>
                  <a:cubicBezTo>
                    <a:pt x="3754" y="1769"/>
                    <a:pt x="4096" y="1740"/>
                    <a:pt x="4437" y="1683"/>
                  </a:cubicBezTo>
                  <a:cubicBezTo>
                    <a:pt x="4892" y="1569"/>
                    <a:pt x="4968" y="963"/>
                    <a:pt x="4551" y="735"/>
                  </a:cubicBezTo>
                  <a:cubicBezTo>
                    <a:pt x="3906" y="432"/>
                    <a:pt x="3186" y="205"/>
                    <a:pt x="2465" y="91"/>
                  </a:cubicBezTo>
                  <a:cubicBezTo>
                    <a:pt x="2149" y="46"/>
                    <a:pt x="1725" y="0"/>
                    <a:pt x="13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" name="Google Shape;968;p42"/>
            <p:cNvSpPr/>
            <p:nvPr/>
          </p:nvSpPr>
          <p:spPr>
            <a:xfrm>
              <a:off x="6705085" y="1361125"/>
              <a:ext cx="60166" cy="12997"/>
            </a:xfrm>
            <a:custGeom>
              <a:rect b="b" l="l" r="r" t="t"/>
              <a:pathLst>
                <a:path extrusionOk="0" h="680" w="3148">
                  <a:moveTo>
                    <a:pt x="1574" y="1"/>
                  </a:moveTo>
                  <a:cubicBezTo>
                    <a:pt x="1034" y="1"/>
                    <a:pt x="494" y="115"/>
                    <a:pt x="1" y="342"/>
                  </a:cubicBezTo>
                  <a:cubicBezTo>
                    <a:pt x="1" y="342"/>
                    <a:pt x="776" y="679"/>
                    <a:pt x="1708" y="679"/>
                  </a:cubicBezTo>
                  <a:cubicBezTo>
                    <a:pt x="2175" y="679"/>
                    <a:pt x="2680" y="595"/>
                    <a:pt x="3148" y="342"/>
                  </a:cubicBezTo>
                  <a:cubicBezTo>
                    <a:pt x="2655" y="115"/>
                    <a:pt x="2114" y="1"/>
                    <a:pt x="1574" y="1"/>
                  </a:cubicBezTo>
                  <a:close/>
                </a:path>
              </a:pathLst>
            </a:custGeom>
            <a:solidFill>
              <a:srgbClr val="FD5A6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" name="Google Shape;969;p42"/>
            <p:cNvSpPr/>
            <p:nvPr/>
          </p:nvSpPr>
          <p:spPr>
            <a:xfrm>
              <a:off x="6697842" y="1365483"/>
              <a:ext cx="73927" cy="11601"/>
            </a:xfrm>
            <a:custGeom>
              <a:rect b="b" l="l" r="r" t="t"/>
              <a:pathLst>
                <a:path extrusionOk="0" fill="none" h="607" w="3868">
                  <a:moveTo>
                    <a:pt x="1" y="0"/>
                  </a:moveTo>
                  <a:cubicBezTo>
                    <a:pt x="1214" y="607"/>
                    <a:pt x="2655" y="607"/>
                    <a:pt x="3868" y="0"/>
                  </a:cubicBezTo>
                </a:path>
              </a:pathLst>
            </a:custGeom>
            <a:noFill/>
            <a:ln cap="rnd" cmpd="sng" w="567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" name="Google Shape;970;p42"/>
            <p:cNvSpPr/>
            <p:nvPr/>
          </p:nvSpPr>
          <p:spPr>
            <a:xfrm>
              <a:off x="6496396" y="987285"/>
              <a:ext cx="321759" cy="188736"/>
            </a:xfrm>
            <a:custGeom>
              <a:rect b="b" l="l" r="r" t="t"/>
              <a:pathLst>
                <a:path extrusionOk="0" h="9875" w="16835">
                  <a:moveTo>
                    <a:pt x="11452" y="1"/>
                  </a:moveTo>
                  <a:cubicBezTo>
                    <a:pt x="8643" y="1"/>
                    <a:pt x="5038" y="1635"/>
                    <a:pt x="3148" y="3561"/>
                  </a:cubicBezTo>
                  <a:cubicBezTo>
                    <a:pt x="1" y="6708"/>
                    <a:pt x="2124" y="9779"/>
                    <a:pt x="2124" y="9779"/>
                  </a:cubicBezTo>
                  <a:cubicBezTo>
                    <a:pt x="2718" y="9845"/>
                    <a:pt x="3241" y="9874"/>
                    <a:pt x="3706" y="9874"/>
                  </a:cubicBezTo>
                  <a:cubicBezTo>
                    <a:pt x="7807" y="9874"/>
                    <a:pt x="7391" y="7548"/>
                    <a:pt x="11716" y="6935"/>
                  </a:cubicBezTo>
                  <a:cubicBezTo>
                    <a:pt x="16417" y="6291"/>
                    <a:pt x="16834" y="2120"/>
                    <a:pt x="16834" y="2120"/>
                  </a:cubicBezTo>
                  <a:cubicBezTo>
                    <a:pt x="15469" y="1817"/>
                    <a:pt x="13119" y="111"/>
                    <a:pt x="12133" y="35"/>
                  </a:cubicBezTo>
                  <a:cubicBezTo>
                    <a:pt x="11913" y="12"/>
                    <a:pt x="11685" y="1"/>
                    <a:pt x="1145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" name="Google Shape;971;p42"/>
            <p:cNvSpPr/>
            <p:nvPr/>
          </p:nvSpPr>
          <p:spPr>
            <a:xfrm>
              <a:off x="6749293" y="1033594"/>
              <a:ext cx="162342" cy="161615"/>
            </a:xfrm>
            <a:custGeom>
              <a:rect b="b" l="l" r="r" t="t"/>
              <a:pathLst>
                <a:path extrusionOk="0" h="8456" w="8494">
                  <a:moveTo>
                    <a:pt x="2996" y="1"/>
                  </a:moveTo>
                  <a:lnTo>
                    <a:pt x="2996" y="1"/>
                  </a:lnTo>
                  <a:cubicBezTo>
                    <a:pt x="2996" y="1"/>
                    <a:pt x="1" y="2996"/>
                    <a:pt x="8304" y="8456"/>
                  </a:cubicBezTo>
                  <a:cubicBezTo>
                    <a:pt x="8493" y="7280"/>
                    <a:pt x="8304" y="6067"/>
                    <a:pt x="7773" y="4967"/>
                  </a:cubicBezTo>
                  <a:cubicBezTo>
                    <a:pt x="6863" y="3223"/>
                    <a:pt x="2996" y="1"/>
                    <a:pt x="29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" name="Google Shape;972;p42"/>
            <p:cNvSpPr/>
            <p:nvPr/>
          </p:nvSpPr>
          <p:spPr>
            <a:xfrm>
              <a:off x="6260165" y="2133576"/>
              <a:ext cx="617410" cy="273481"/>
            </a:xfrm>
            <a:custGeom>
              <a:rect b="b" l="l" r="r" t="t"/>
              <a:pathLst>
                <a:path extrusionOk="0" h="14309" w="32304">
                  <a:moveTo>
                    <a:pt x="30938" y="1"/>
                  </a:moveTo>
                  <a:lnTo>
                    <a:pt x="2693" y="7470"/>
                  </a:lnTo>
                  <a:cubicBezTo>
                    <a:pt x="1062" y="7925"/>
                    <a:pt x="1" y="10124"/>
                    <a:pt x="494" y="11716"/>
                  </a:cubicBezTo>
                  <a:cubicBezTo>
                    <a:pt x="900" y="13154"/>
                    <a:pt x="2569" y="14308"/>
                    <a:pt x="4077" y="14308"/>
                  </a:cubicBezTo>
                  <a:cubicBezTo>
                    <a:pt x="4398" y="14308"/>
                    <a:pt x="4712" y="14256"/>
                    <a:pt x="5005" y="14143"/>
                  </a:cubicBezTo>
                  <a:cubicBezTo>
                    <a:pt x="15583" y="10162"/>
                    <a:pt x="32303" y="2920"/>
                    <a:pt x="32303" y="2920"/>
                  </a:cubicBezTo>
                  <a:lnTo>
                    <a:pt x="3093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" name="Google Shape;973;p42"/>
            <p:cNvSpPr/>
            <p:nvPr/>
          </p:nvSpPr>
          <p:spPr>
            <a:xfrm>
              <a:off x="6262344" y="1929970"/>
              <a:ext cx="235523" cy="476551"/>
            </a:xfrm>
            <a:custGeom>
              <a:rect b="b" l="l" r="r" t="t"/>
              <a:pathLst>
                <a:path extrusionOk="0" h="24934" w="12323">
                  <a:moveTo>
                    <a:pt x="4285" y="0"/>
                  </a:moveTo>
                  <a:lnTo>
                    <a:pt x="304" y="20777"/>
                  </a:lnTo>
                  <a:cubicBezTo>
                    <a:pt x="1" y="22597"/>
                    <a:pt x="1138" y="24379"/>
                    <a:pt x="2958" y="24834"/>
                  </a:cubicBezTo>
                  <a:cubicBezTo>
                    <a:pt x="3234" y="24902"/>
                    <a:pt x="3513" y="24934"/>
                    <a:pt x="3788" y="24934"/>
                  </a:cubicBezTo>
                  <a:cubicBezTo>
                    <a:pt x="5359" y="24934"/>
                    <a:pt x="6817" y="23875"/>
                    <a:pt x="7204" y="22294"/>
                  </a:cubicBezTo>
                  <a:lnTo>
                    <a:pt x="12322" y="2389"/>
                  </a:lnTo>
                  <a:lnTo>
                    <a:pt x="428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" name="Google Shape;974;p42"/>
            <p:cNvSpPr/>
            <p:nvPr/>
          </p:nvSpPr>
          <p:spPr>
            <a:xfrm>
              <a:off x="6267409" y="1694676"/>
              <a:ext cx="329003" cy="443276"/>
            </a:xfrm>
            <a:custGeom>
              <a:rect b="b" l="l" r="r" t="t"/>
              <a:pathLst>
                <a:path extrusionOk="0" h="23193" w="17214">
                  <a:moveTo>
                    <a:pt x="9764" y="0"/>
                  </a:moveTo>
                  <a:cubicBezTo>
                    <a:pt x="6575" y="0"/>
                    <a:pt x="3735" y="2231"/>
                    <a:pt x="3072" y="5449"/>
                  </a:cubicBezTo>
                  <a:lnTo>
                    <a:pt x="1" y="20425"/>
                  </a:lnTo>
                  <a:lnTo>
                    <a:pt x="13384" y="23192"/>
                  </a:lnTo>
                  <a:lnTo>
                    <a:pt x="16455" y="8216"/>
                  </a:lnTo>
                  <a:cubicBezTo>
                    <a:pt x="17214" y="4501"/>
                    <a:pt x="14825" y="899"/>
                    <a:pt x="11148" y="141"/>
                  </a:cubicBezTo>
                  <a:cubicBezTo>
                    <a:pt x="10683" y="46"/>
                    <a:pt x="10220" y="0"/>
                    <a:pt x="976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" name="Google Shape;975;p42"/>
            <p:cNvSpPr/>
            <p:nvPr/>
          </p:nvSpPr>
          <p:spPr>
            <a:xfrm>
              <a:off x="6902919" y="2005331"/>
              <a:ext cx="161596" cy="187685"/>
            </a:xfrm>
            <a:custGeom>
              <a:rect b="b" l="l" r="r" t="t"/>
              <a:pathLst>
                <a:path extrusionOk="0" h="9820" w="8455">
                  <a:moveTo>
                    <a:pt x="8455" y="0"/>
                  </a:moveTo>
                  <a:lnTo>
                    <a:pt x="0" y="417"/>
                  </a:lnTo>
                  <a:lnTo>
                    <a:pt x="1517" y="8834"/>
                  </a:lnTo>
                  <a:cubicBezTo>
                    <a:pt x="1593" y="9403"/>
                    <a:pt x="2123" y="9820"/>
                    <a:pt x="2730" y="9820"/>
                  </a:cubicBezTo>
                  <a:lnTo>
                    <a:pt x="6711" y="9630"/>
                  </a:lnTo>
                  <a:cubicBezTo>
                    <a:pt x="7280" y="9592"/>
                    <a:pt x="7773" y="9137"/>
                    <a:pt x="7810" y="8531"/>
                  </a:cubicBezTo>
                  <a:lnTo>
                    <a:pt x="84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" name="Google Shape;976;p42"/>
            <p:cNvSpPr/>
            <p:nvPr/>
          </p:nvSpPr>
          <p:spPr>
            <a:xfrm>
              <a:off x="6889865" y="1982855"/>
              <a:ext cx="186251" cy="32644"/>
            </a:xfrm>
            <a:custGeom>
              <a:rect b="b" l="l" r="r" t="t"/>
              <a:pathLst>
                <a:path extrusionOk="0" h="1708" w="9745">
                  <a:moveTo>
                    <a:pt x="8948" y="1"/>
                  </a:moveTo>
                  <a:lnTo>
                    <a:pt x="721" y="380"/>
                  </a:lnTo>
                  <a:cubicBezTo>
                    <a:pt x="304" y="418"/>
                    <a:pt x="1" y="721"/>
                    <a:pt x="39" y="1138"/>
                  </a:cubicBezTo>
                  <a:lnTo>
                    <a:pt x="77" y="1707"/>
                  </a:lnTo>
                  <a:lnTo>
                    <a:pt x="9745" y="1252"/>
                  </a:lnTo>
                  <a:lnTo>
                    <a:pt x="9707" y="683"/>
                  </a:lnTo>
                  <a:cubicBezTo>
                    <a:pt x="9707" y="304"/>
                    <a:pt x="9365" y="1"/>
                    <a:pt x="89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" name="Google Shape;977;p42"/>
            <p:cNvSpPr/>
            <p:nvPr/>
          </p:nvSpPr>
          <p:spPr>
            <a:xfrm>
              <a:off x="6912341" y="1958945"/>
              <a:ext cx="139139" cy="30465"/>
            </a:xfrm>
            <a:custGeom>
              <a:rect b="b" l="l" r="r" t="t"/>
              <a:pathLst>
                <a:path extrusionOk="0" h="1594" w="7280">
                  <a:moveTo>
                    <a:pt x="6597" y="1"/>
                  </a:moveTo>
                  <a:lnTo>
                    <a:pt x="607" y="266"/>
                  </a:lnTo>
                  <a:cubicBezTo>
                    <a:pt x="266" y="304"/>
                    <a:pt x="0" y="607"/>
                    <a:pt x="0" y="949"/>
                  </a:cubicBezTo>
                  <a:lnTo>
                    <a:pt x="38" y="1593"/>
                  </a:lnTo>
                  <a:lnTo>
                    <a:pt x="7280" y="1252"/>
                  </a:lnTo>
                  <a:lnTo>
                    <a:pt x="7280" y="607"/>
                  </a:lnTo>
                  <a:cubicBezTo>
                    <a:pt x="7242" y="266"/>
                    <a:pt x="6976" y="1"/>
                    <a:pt x="65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8" name="Google Shape;978;p42"/>
            <p:cNvSpPr/>
            <p:nvPr/>
          </p:nvSpPr>
          <p:spPr>
            <a:xfrm>
              <a:off x="6847837" y="2062573"/>
              <a:ext cx="244946" cy="192138"/>
            </a:xfrm>
            <a:custGeom>
              <a:rect b="b" l="l" r="r" t="t"/>
              <a:pathLst>
                <a:path extrusionOk="0" h="10053" w="12816">
                  <a:moveTo>
                    <a:pt x="3337" y="0"/>
                  </a:moveTo>
                  <a:lnTo>
                    <a:pt x="607" y="2541"/>
                  </a:lnTo>
                  <a:cubicBezTo>
                    <a:pt x="228" y="2920"/>
                    <a:pt x="1" y="3488"/>
                    <a:pt x="1" y="4057"/>
                  </a:cubicBezTo>
                  <a:lnTo>
                    <a:pt x="77" y="5877"/>
                  </a:lnTo>
                  <a:cubicBezTo>
                    <a:pt x="115" y="6560"/>
                    <a:pt x="494" y="7166"/>
                    <a:pt x="1100" y="7507"/>
                  </a:cubicBezTo>
                  <a:lnTo>
                    <a:pt x="5081" y="9706"/>
                  </a:lnTo>
                  <a:cubicBezTo>
                    <a:pt x="5507" y="9939"/>
                    <a:pt x="5963" y="10052"/>
                    <a:pt x="6418" y="10052"/>
                  </a:cubicBezTo>
                  <a:cubicBezTo>
                    <a:pt x="6854" y="10052"/>
                    <a:pt x="7289" y="9948"/>
                    <a:pt x="7697" y="9744"/>
                  </a:cubicBezTo>
                  <a:lnTo>
                    <a:pt x="10200" y="8493"/>
                  </a:lnTo>
                  <a:cubicBezTo>
                    <a:pt x="10920" y="8152"/>
                    <a:pt x="11375" y="7469"/>
                    <a:pt x="11451" y="6673"/>
                  </a:cubicBezTo>
                  <a:cubicBezTo>
                    <a:pt x="11602" y="5157"/>
                    <a:pt x="12816" y="2730"/>
                    <a:pt x="11034" y="948"/>
                  </a:cubicBezTo>
                  <a:cubicBezTo>
                    <a:pt x="11034" y="948"/>
                    <a:pt x="9470" y="2512"/>
                    <a:pt x="5851" y="2512"/>
                  </a:cubicBezTo>
                  <a:cubicBezTo>
                    <a:pt x="5216" y="2512"/>
                    <a:pt x="4518" y="2464"/>
                    <a:pt x="3754" y="2351"/>
                  </a:cubicBezTo>
                  <a:lnTo>
                    <a:pt x="333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9" name="Google Shape;979;p42"/>
            <p:cNvSpPr/>
            <p:nvPr/>
          </p:nvSpPr>
          <p:spPr>
            <a:xfrm>
              <a:off x="6452189" y="1927065"/>
              <a:ext cx="39888" cy="200012"/>
            </a:xfrm>
            <a:custGeom>
              <a:rect b="b" l="l" r="r" t="t"/>
              <a:pathLst>
                <a:path extrusionOk="0" fill="none" h="10465" w="2087">
                  <a:moveTo>
                    <a:pt x="2086" y="10465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0" name="Google Shape;980;p42"/>
            <p:cNvSpPr/>
            <p:nvPr/>
          </p:nvSpPr>
          <p:spPr>
            <a:xfrm>
              <a:off x="6565239" y="1191559"/>
              <a:ext cx="163068" cy="163068"/>
            </a:xfrm>
            <a:custGeom>
              <a:rect b="b" l="l" r="r" t="t"/>
              <a:pathLst>
                <a:path extrusionOk="0" fill="none" h="8532" w="8532">
                  <a:moveTo>
                    <a:pt x="8531" y="3641"/>
                  </a:moveTo>
                  <a:cubicBezTo>
                    <a:pt x="8531" y="6863"/>
                    <a:pt x="4626" y="8532"/>
                    <a:pt x="2313" y="6219"/>
                  </a:cubicBezTo>
                  <a:cubicBezTo>
                    <a:pt x="0" y="3944"/>
                    <a:pt x="1631" y="1"/>
                    <a:pt x="4891" y="1"/>
                  </a:cubicBezTo>
                  <a:cubicBezTo>
                    <a:pt x="6901" y="1"/>
                    <a:pt x="8531" y="1631"/>
                    <a:pt x="8531" y="3641"/>
                  </a:cubicBezTo>
                  <a:close/>
                </a:path>
              </a:pathLst>
            </a:custGeom>
            <a:noFill/>
            <a:ln cap="flat" cmpd="sng" w="12325">
              <a:solidFill>
                <a:schemeClr val="lt2"/>
              </a:solidFill>
              <a:prstDash val="solid"/>
              <a:miter lim="37913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1" name="Google Shape;981;p42"/>
            <p:cNvSpPr/>
            <p:nvPr/>
          </p:nvSpPr>
          <p:spPr>
            <a:xfrm>
              <a:off x="6729721" y="1191559"/>
              <a:ext cx="163068" cy="163068"/>
            </a:xfrm>
            <a:custGeom>
              <a:rect b="b" l="l" r="r" t="t"/>
              <a:pathLst>
                <a:path extrusionOk="0" fill="none" h="8532" w="8532">
                  <a:moveTo>
                    <a:pt x="8494" y="3641"/>
                  </a:moveTo>
                  <a:cubicBezTo>
                    <a:pt x="8531" y="6901"/>
                    <a:pt x="4588" y="8532"/>
                    <a:pt x="2276" y="6219"/>
                  </a:cubicBezTo>
                  <a:cubicBezTo>
                    <a:pt x="1" y="3944"/>
                    <a:pt x="1593" y="1"/>
                    <a:pt x="4854" y="1"/>
                  </a:cubicBezTo>
                  <a:cubicBezTo>
                    <a:pt x="6863" y="1"/>
                    <a:pt x="8494" y="1631"/>
                    <a:pt x="8494" y="3641"/>
                  </a:cubicBezTo>
                  <a:close/>
                </a:path>
              </a:pathLst>
            </a:custGeom>
            <a:noFill/>
            <a:ln cap="flat" cmpd="sng" w="12325">
              <a:solidFill>
                <a:schemeClr val="lt2"/>
              </a:solidFill>
              <a:prstDash val="solid"/>
              <a:miter lim="37913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2" name="Google Shape;982;p42"/>
            <p:cNvSpPr/>
            <p:nvPr/>
          </p:nvSpPr>
          <p:spPr>
            <a:xfrm>
              <a:off x="6728288" y="1256790"/>
              <a:ext cx="24655" cy="4358"/>
            </a:xfrm>
            <a:custGeom>
              <a:rect b="b" l="l" r="r" t="t"/>
              <a:pathLst>
                <a:path extrusionOk="0" fill="none" h="228" w="1290">
                  <a:moveTo>
                    <a:pt x="0" y="228"/>
                  </a:moveTo>
                  <a:cubicBezTo>
                    <a:pt x="417" y="0"/>
                    <a:pt x="872" y="0"/>
                    <a:pt x="1289" y="228"/>
                  </a:cubicBezTo>
                </a:path>
              </a:pathLst>
            </a:custGeom>
            <a:noFill/>
            <a:ln cap="flat" cmpd="sng" w="12325">
              <a:solidFill>
                <a:schemeClr val="lt2"/>
              </a:solidFill>
              <a:prstDash val="solid"/>
              <a:miter lim="37913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15" name="Google Shape;915;p42"/>
          <p:cNvSpPr/>
          <p:nvPr/>
        </p:nvSpPr>
        <p:spPr>
          <a:xfrm>
            <a:off x="713150" y="1138000"/>
            <a:ext cx="2779200" cy="1084200"/>
          </a:xfrm>
          <a:prstGeom prst="roundRect">
            <a:avLst>
              <a:gd fmla="val 5271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3" name="Google Shape;913;p42"/>
          <p:cNvSpPr/>
          <p:nvPr/>
        </p:nvSpPr>
        <p:spPr>
          <a:xfrm>
            <a:off x="5651525" y="3519200"/>
            <a:ext cx="2779200" cy="1052100"/>
          </a:xfrm>
          <a:prstGeom prst="roundRect">
            <a:avLst>
              <a:gd fmla="val 5271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3" name="Google Shape;983;p42"/>
          <p:cNvSpPr/>
          <p:nvPr/>
        </p:nvSpPr>
        <p:spPr>
          <a:xfrm>
            <a:off x="713150" y="3519201"/>
            <a:ext cx="2779200" cy="1051800"/>
          </a:xfrm>
          <a:prstGeom prst="roundRect">
            <a:avLst>
              <a:gd fmla="val 5271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4" name="Google Shape;984;p42"/>
          <p:cNvSpPr/>
          <p:nvPr/>
        </p:nvSpPr>
        <p:spPr>
          <a:xfrm>
            <a:off x="5651525" y="1138000"/>
            <a:ext cx="2779200" cy="1084500"/>
          </a:xfrm>
          <a:prstGeom prst="roundRect">
            <a:avLst>
              <a:gd fmla="val 5271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5" name="Google Shape;985;p42"/>
          <p:cNvSpPr/>
          <p:nvPr/>
        </p:nvSpPr>
        <p:spPr>
          <a:xfrm>
            <a:off x="5651525" y="2328149"/>
            <a:ext cx="2779200" cy="1084200"/>
          </a:xfrm>
          <a:prstGeom prst="roundRect">
            <a:avLst>
              <a:gd fmla="val 5271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6" name="Google Shape;986;p42"/>
          <p:cNvSpPr/>
          <p:nvPr/>
        </p:nvSpPr>
        <p:spPr>
          <a:xfrm>
            <a:off x="713150" y="2328152"/>
            <a:ext cx="2779200" cy="1083900"/>
          </a:xfrm>
          <a:prstGeom prst="roundRect">
            <a:avLst>
              <a:gd fmla="val 5271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7" name="Google Shape;987;p42"/>
          <p:cNvSpPr txBox="1"/>
          <p:nvPr/>
        </p:nvSpPr>
        <p:spPr>
          <a:xfrm>
            <a:off x="1014925" y="2645542"/>
            <a:ext cx="2175900" cy="4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294C60"/>
                </a:solidFill>
                <a:latin typeface="Anton"/>
                <a:ea typeface="Anton"/>
                <a:cs typeface="Anton"/>
                <a:sym typeface="Anton"/>
              </a:rPr>
              <a:t>Responsibility </a:t>
            </a:r>
            <a:endParaRPr sz="2000">
              <a:solidFill>
                <a:srgbClr val="294C60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988" name="Google Shape;988;p42"/>
          <p:cNvSpPr txBox="1"/>
          <p:nvPr/>
        </p:nvSpPr>
        <p:spPr>
          <a:xfrm>
            <a:off x="5953175" y="1169500"/>
            <a:ext cx="2175900" cy="10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294C60"/>
                </a:solidFill>
                <a:latin typeface="Anton"/>
                <a:ea typeface="Anton"/>
                <a:cs typeface="Anton"/>
                <a:sym typeface="Anton"/>
              </a:rPr>
              <a:t>Equity and Accessibility to Technology</a:t>
            </a:r>
            <a:endParaRPr sz="2000">
              <a:solidFill>
                <a:srgbClr val="294C60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989" name="Google Shape;989;p42"/>
          <p:cNvSpPr txBox="1"/>
          <p:nvPr/>
        </p:nvSpPr>
        <p:spPr>
          <a:xfrm>
            <a:off x="1014800" y="3794866"/>
            <a:ext cx="2175900" cy="4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294C60"/>
                </a:solidFill>
                <a:latin typeface="Anton"/>
                <a:ea typeface="Anton"/>
                <a:cs typeface="Anton"/>
                <a:sym typeface="Anton"/>
              </a:rPr>
              <a:t>Skills</a:t>
            </a:r>
            <a:endParaRPr sz="2000">
              <a:solidFill>
                <a:srgbClr val="294C60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990" name="Google Shape;990;p42"/>
          <p:cNvSpPr txBox="1"/>
          <p:nvPr/>
        </p:nvSpPr>
        <p:spPr>
          <a:xfrm>
            <a:off x="1014925" y="1495025"/>
            <a:ext cx="2175900" cy="4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294C60"/>
                </a:solidFill>
                <a:latin typeface="Anton"/>
                <a:ea typeface="Anton"/>
                <a:cs typeface="Anton"/>
                <a:sym typeface="Anton"/>
              </a:rPr>
              <a:t>Student centered</a:t>
            </a:r>
            <a:endParaRPr sz="2000">
              <a:solidFill>
                <a:srgbClr val="294C60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991" name="Google Shape;991;p42"/>
          <p:cNvSpPr txBox="1"/>
          <p:nvPr/>
        </p:nvSpPr>
        <p:spPr>
          <a:xfrm>
            <a:off x="5953175" y="2644948"/>
            <a:ext cx="2175900" cy="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294C60"/>
                </a:solidFill>
                <a:latin typeface="Anton"/>
                <a:ea typeface="Anton"/>
                <a:cs typeface="Anton"/>
                <a:sym typeface="Anton"/>
              </a:rPr>
              <a:t>Computer Literacy</a:t>
            </a:r>
            <a:endParaRPr sz="2000">
              <a:solidFill>
                <a:srgbClr val="294C60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sp>
        <p:nvSpPr>
          <p:cNvPr id="992" name="Google Shape;992;p42"/>
          <p:cNvSpPr txBox="1"/>
          <p:nvPr/>
        </p:nvSpPr>
        <p:spPr>
          <a:xfrm>
            <a:off x="5953175" y="3819938"/>
            <a:ext cx="2175900" cy="45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solidFill>
                  <a:srgbClr val="294C60"/>
                </a:solidFill>
                <a:latin typeface="Anton"/>
                <a:ea typeface="Anton"/>
                <a:cs typeface="Anton"/>
                <a:sym typeface="Anton"/>
              </a:rPr>
              <a:t>Motivation</a:t>
            </a:r>
            <a:endParaRPr sz="2000">
              <a:solidFill>
                <a:srgbClr val="294C60"/>
              </a:solidFill>
              <a:latin typeface="Anton"/>
              <a:ea typeface="Anton"/>
              <a:cs typeface="Anton"/>
              <a:sym typeface="Anton"/>
            </a:endParaRPr>
          </a:p>
        </p:txBody>
      </p:sp>
      <p:cxnSp>
        <p:nvCxnSpPr>
          <p:cNvPr id="993" name="Google Shape;993;p42"/>
          <p:cNvCxnSpPr>
            <a:stCxn id="986" idx="3"/>
          </p:cNvCxnSpPr>
          <p:nvPr/>
        </p:nvCxnSpPr>
        <p:spPr>
          <a:xfrm flipH="1" rot="10800000">
            <a:off x="3492350" y="2598002"/>
            <a:ext cx="864900" cy="2721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med" w="med" type="none"/>
            <a:tailEnd len="med" w="med" type="oval"/>
          </a:ln>
        </p:spPr>
      </p:cxnSp>
      <p:cxnSp>
        <p:nvCxnSpPr>
          <p:cNvPr id="994" name="Google Shape;994;p42"/>
          <p:cNvCxnSpPr/>
          <p:nvPr/>
        </p:nvCxnSpPr>
        <p:spPr>
          <a:xfrm flipH="1" rot="10800000">
            <a:off x="3492350" y="3497901"/>
            <a:ext cx="822000" cy="5472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med" w="med" type="none"/>
            <a:tailEnd len="med" w="med" type="oval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8" name="Shape 9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Google Shape;999;p43"/>
          <p:cNvSpPr txBox="1"/>
          <p:nvPr>
            <p:ph type="title"/>
          </p:nvPr>
        </p:nvSpPr>
        <p:spPr>
          <a:xfrm>
            <a:off x="713250" y="539500"/>
            <a:ext cx="7717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How students can adapt to online learning?</a:t>
            </a:r>
            <a:endParaRPr/>
          </a:p>
        </p:txBody>
      </p:sp>
      <p:sp>
        <p:nvSpPr>
          <p:cNvPr id="1000" name="Google Shape;1000;p43"/>
          <p:cNvSpPr txBox="1"/>
          <p:nvPr>
            <p:ph idx="2" type="title"/>
          </p:nvPr>
        </p:nvSpPr>
        <p:spPr>
          <a:xfrm>
            <a:off x="1894113" y="1791275"/>
            <a:ext cx="25746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Routine</a:t>
            </a:r>
            <a:endParaRPr/>
          </a:p>
        </p:txBody>
      </p:sp>
      <p:sp>
        <p:nvSpPr>
          <p:cNvPr id="1001" name="Google Shape;1001;p43"/>
          <p:cNvSpPr txBox="1"/>
          <p:nvPr>
            <p:ph idx="1" type="subTitle"/>
          </p:nvPr>
        </p:nvSpPr>
        <p:spPr>
          <a:xfrm>
            <a:off x="1894113" y="2141736"/>
            <a:ext cx="2574600" cy="6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</a:t>
            </a:r>
            <a:r>
              <a:rPr lang="pt-BR"/>
              <a:t>iscipline with your daily schedule</a:t>
            </a:r>
            <a:endParaRPr sz="1400">
              <a:solidFill>
                <a:schemeClr val="folHlink"/>
              </a:solidFill>
              <a:latin typeface="Anaheim"/>
              <a:ea typeface="Anaheim"/>
              <a:cs typeface="Anaheim"/>
              <a:sym typeface="Anaheim"/>
            </a:endParaRPr>
          </a:p>
        </p:txBody>
      </p:sp>
      <p:sp>
        <p:nvSpPr>
          <p:cNvPr id="1002" name="Google Shape;1002;p43"/>
          <p:cNvSpPr txBox="1"/>
          <p:nvPr>
            <p:ph idx="3" type="title"/>
          </p:nvPr>
        </p:nvSpPr>
        <p:spPr>
          <a:xfrm>
            <a:off x="4675382" y="1791275"/>
            <a:ext cx="25746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Working space</a:t>
            </a:r>
            <a:endParaRPr/>
          </a:p>
        </p:txBody>
      </p:sp>
      <p:sp>
        <p:nvSpPr>
          <p:cNvPr id="1003" name="Google Shape;1003;p43"/>
          <p:cNvSpPr txBox="1"/>
          <p:nvPr>
            <p:ph idx="4" type="subTitle"/>
          </p:nvPr>
        </p:nvSpPr>
        <p:spPr>
          <a:xfrm>
            <a:off x="4675386" y="2141736"/>
            <a:ext cx="2574600" cy="6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H</a:t>
            </a:r>
            <a:r>
              <a:rPr lang="pt-BR"/>
              <a:t>ave your own study desk</a:t>
            </a:r>
            <a:endParaRPr/>
          </a:p>
        </p:txBody>
      </p:sp>
      <p:sp>
        <p:nvSpPr>
          <p:cNvPr id="1004" name="Google Shape;1004;p43"/>
          <p:cNvSpPr txBox="1"/>
          <p:nvPr>
            <p:ph idx="5" type="title"/>
          </p:nvPr>
        </p:nvSpPr>
        <p:spPr>
          <a:xfrm>
            <a:off x="1894113" y="3510844"/>
            <a:ext cx="25746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Participation</a:t>
            </a:r>
            <a:endParaRPr/>
          </a:p>
        </p:txBody>
      </p:sp>
      <p:sp>
        <p:nvSpPr>
          <p:cNvPr id="1005" name="Google Shape;1005;p43"/>
          <p:cNvSpPr txBox="1"/>
          <p:nvPr>
            <p:ph idx="6" type="subTitle"/>
          </p:nvPr>
        </p:nvSpPr>
        <p:spPr>
          <a:xfrm>
            <a:off x="1894113" y="3861311"/>
            <a:ext cx="2574600" cy="6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</a:t>
            </a:r>
            <a:r>
              <a:rPr lang="pt-BR"/>
              <a:t>nvolves in every discussion and learning activities</a:t>
            </a:r>
            <a:endParaRPr/>
          </a:p>
        </p:txBody>
      </p:sp>
      <p:sp>
        <p:nvSpPr>
          <p:cNvPr id="1006" name="Google Shape;1006;p43"/>
          <p:cNvSpPr txBox="1"/>
          <p:nvPr>
            <p:ph idx="7" type="title"/>
          </p:nvPr>
        </p:nvSpPr>
        <p:spPr>
          <a:xfrm>
            <a:off x="4675382" y="3510844"/>
            <a:ext cx="2574600" cy="4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Ask for help</a:t>
            </a:r>
            <a:endParaRPr/>
          </a:p>
        </p:txBody>
      </p:sp>
      <p:sp>
        <p:nvSpPr>
          <p:cNvPr id="1007" name="Google Shape;1007;p43"/>
          <p:cNvSpPr txBox="1"/>
          <p:nvPr>
            <p:ph idx="8" type="subTitle"/>
          </p:nvPr>
        </p:nvSpPr>
        <p:spPr>
          <a:xfrm>
            <a:off x="4675384" y="3861311"/>
            <a:ext cx="2574600" cy="62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Please, you are not alone</a:t>
            </a:r>
            <a:endParaRPr/>
          </a:p>
        </p:txBody>
      </p:sp>
      <p:grpSp>
        <p:nvGrpSpPr>
          <p:cNvPr id="1008" name="Google Shape;1008;p43"/>
          <p:cNvGrpSpPr/>
          <p:nvPr/>
        </p:nvGrpSpPr>
        <p:grpSpPr>
          <a:xfrm>
            <a:off x="5779793" y="1421343"/>
            <a:ext cx="365747" cy="321174"/>
            <a:chOff x="5437618" y="539500"/>
            <a:chExt cx="2796233" cy="2470566"/>
          </a:xfrm>
        </p:grpSpPr>
        <p:sp>
          <p:nvSpPr>
            <p:cNvPr id="1009" name="Google Shape;1009;p43"/>
            <p:cNvSpPr/>
            <p:nvPr/>
          </p:nvSpPr>
          <p:spPr>
            <a:xfrm>
              <a:off x="5437618" y="1884908"/>
              <a:ext cx="2796233" cy="1125158"/>
            </a:xfrm>
            <a:custGeom>
              <a:rect b="b" l="l" r="r" t="t"/>
              <a:pathLst>
                <a:path extrusionOk="0" h="7867" w="19551">
                  <a:moveTo>
                    <a:pt x="846" y="0"/>
                  </a:moveTo>
                  <a:lnTo>
                    <a:pt x="0" y="1189"/>
                  </a:lnTo>
                  <a:lnTo>
                    <a:pt x="0" y="7157"/>
                  </a:lnTo>
                  <a:cubicBezTo>
                    <a:pt x="0" y="7548"/>
                    <a:pt x="318" y="7866"/>
                    <a:pt x="709" y="7866"/>
                  </a:cubicBezTo>
                  <a:lnTo>
                    <a:pt x="18841" y="7866"/>
                  </a:lnTo>
                  <a:cubicBezTo>
                    <a:pt x="19232" y="7866"/>
                    <a:pt x="19550" y="7548"/>
                    <a:pt x="19550" y="7161"/>
                  </a:cubicBezTo>
                  <a:lnTo>
                    <a:pt x="19550" y="217"/>
                  </a:lnTo>
                  <a:lnTo>
                    <a:pt x="1939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0" name="Google Shape;1010;p43"/>
            <p:cNvSpPr/>
            <p:nvPr/>
          </p:nvSpPr>
          <p:spPr>
            <a:xfrm>
              <a:off x="5972808" y="601285"/>
              <a:ext cx="862998" cy="800354"/>
            </a:xfrm>
            <a:custGeom>
              <a:rect b="b" l="l" r="r" t="t"/>
              <a:pathLst>
                <a:path extrusionOk="0" h="5596" w="6034">
                  <a:moveTo>
                    <a:pt x="593" y="1"/>
                  </a:moveTo>
                  <a:cubicBezTo>
                    <a:pt x="266" y="1"/>
                    <a:pt x="0" y="266"/>
                    <a:pt x="0" y="593"/>
                  </a:cubicBezTo>
                  <a:lnTo>
                    <a:pt x="0" y="5200"/>
                  </a:lnTo>
                  <a:cubicBezTo>
                    <a:pt x="0" y="5267"/>
                    <a:pt x="28" y="5334"/>
                    <a:pt x="80" y="5383"/>
                  </a:cubicBezTo>
                  <a:cubicBezTo>
                    <a:pt x="243" y="5533"/>
                    <a:pt x="415" y="5596"/>
                    <a:pt x="572" y="5596"/>
                  </a:cubicBezTo>
                  <a:cubicBezTo>
                    <a:pt x="889" y="5596"/>
                    <a:pt x="1146" y="5340"/>
                    <a:pt x="1146" y="5026"/>
                  </a:cubicBezTo>
                  <a:lnTo>
                    <a:pt x="1146" y="1403"/>
                  </a:lnTo>
                  <a:cubicBezTo>
                    <a:pt x="1146" y="1262"/>
                    <a:pt x="1259" y="1146"/>
                    <a:pt x="1402" y="1146"/>
                  </a:cubicBezTo>
                  <a:lnTo>
                    <a:pt x="6033" y="1146"/>
                  </a:lnTo>
                  <a:lnTo>
                    <a:pt x="6033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1" name="Google Shape;1011;p43"/>
            <p:cNvSpPr/>
            <p:nvPr/>
          </p:nvSpPr>
          <p:spPr>
            <a:xfrm>
              <a:off x="5770432" y="1519201"/>
              <a:ext cx="2124742" cy="1239576"/>
            </a:xfrm>
            <a:custGeom>
              <a:rect b="b" l="l" r="r" t="t"/>
              <a:pathLst>
                <a:path extrusionOk="0" h="8667" w="14856">
                  <a:moveTo>
                    <a:pt x="14192" y="1"/>
                  </a:moveTo>
                  <a:cubicBezTo>
                    <a:pt x="14191" y="1"/>
                    <a:pt x="14189" y="1"/>
                    <a:pt x="14187" y="1"/>
                  </a:cubicBezTo>
                  <a:lnTo>
                    <a:pt x="670" y="1"/>
                  </a:lnTo>
                  <a:cubicBezTo>
                    <a:pt x="300" y="1"/>
                    <a:pt x="4" y="297"/>
                    <a:pt x="4" y="667"/>
                  </a:cubicBezTo>
                  <a:lnTo>
                    <a:pt x="4" y="7998"/>
                  </a:lnTo>
                  <a:cubicBezTo>
                    <a:pt x="1" y="8367"/>
                    <a:pt x="303" y="8667"/>
                    <a:pt x="670" y="8667"/>
                  </a:cubicBezTo>
                  <a:lnTo>
                    <a:pt x="14187" y="8667"/>
                  </a:lnTo>
                  <a:cubicBezTo>
                    <a:pt x="14556" y="8667"/>
                    <a:pt x="14856" y="8367"/>
                    <a:pt x="14856" y="7998"/>
                  </a:cubicBezTo>
                  <a:lnTo>
                    <a:pt x="14856" y="667"/>
                  </a:lnTo>
                  <a:cubicBezTo>
                    <a:pt x="14856" y="299"/>
                    <a:pt x="14559" y="1"/>
                    <a:pt x="141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2" name="Google Shape;1012;p43"/>
            <p:cNvSpPr/>
            <p:nvPr/>
          </p:nvSpPr>
          <p:spPr>
            <a:xfrm>
              <a:off x="7334096" y="601285"/>
              <a:ext cx="364564" cy="800640"/>
            </a:xfrm>
            <a:custGeom>
              <a:rect b="b" l="l" r="r" t="t"/>
              <a:pathLst>
                <a:path extrusionOk="0" h="5598" w="2549">
                  <a:moveTo>
                    <a:pt x="1" y="1"/>
                  </a:moveTo>
                  <a:cubicBezTo>
                    <a:pt x="773" y="1"/>
                    <a:pt x="1400" y="624"/>
                    <a:pt x="1403" y="1397"/>
                  </a:cubicBezTo>
                  <a:lnTo>
                    <a:pt x="1403" y="5010"/>
                  </a:lnTo>
                  <a:cubicBezTo>
                    <a:pt x="1400" y="5291"/>
                    <a:pt x="1598" y="5533"/>
                    <a:pt x="1873" y="5588"/>
                  </a:cubicBezTo>
                  <a:cubicBezTo>
                    <a:pt x="1908" y="5594"/>
                    <a:pt x="1943" y="5597"/>
                    <a:pt x="1977" y="5597"/>
                  </a:cubicBezTo>
                  <a:cubicBezTo>
                    <a:pt x="2283" y="5597"/>
                    <a:pt x="2545" y="5347"/>
                    <a:pt x="2548" y="5026"/>
                  </a:cubicBezTo>
                  <a:lnTo>
                    <a:pt x="2548" y="1397"/>
                  </a:lnTo>
                  <a:cubicBezTo>
                    <a:pt x="2548" y="627"/>
                    <a:pt x="1925" y="1"/>
                    <a:pt x="11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3" name="Google Shape;1013;p43"/>
            <p:cNvSpPr/>
            <p:nvPr/>
          </p:nvSpPr>
          <p:spPr>
            <a:xfrm>
              <a:off x="5437618" y="1087560"/>
              <a:ext cx="2796233" cy="1048641"/>
            </a:xfrm>
            <a:custGeom>
              <a:rect b="b" l="l" r="r" t="t"/>
              <a:pathLst>
                <a:path extrusionOk="0" h="7332" w="19551">
                  <a:moveTo>
                    <a:pt x="706" y="1"/>
                  </a:moveTo>
                  <a:cubicBezTo>
                    <a:pt x="315" y="1"/>
                    <a:pt x="0" y="318"/>
                    <a:pt x="0" y="706"/>
                  </a:cubicBezTo>
                  <a:lnTo>
                    <a:pt x="0" y="6742"/>
                  </a:lnTo>
                  <a:cubicBezTo>
                    <a:pt x="0" y="7066"/>
                    <a:pt x="263" y="7332"/>
                    <a:pt x="590" y="7332"/>
                  </a:cubicBezTo>
                  <a:lnTo>
                    <a:pt x="18961" y="7332"/>
                  </a:lnTo>
                  <a:cubicBezTo>
                    <a:pt x="19287" y="7332"/>
                    <a:pt x="19550" y="7069"/>
                    <a:pt x="19550" y="6742"/>
                  </a:cubicBezTo>
                  <a:lnTo>
                    <a:pt x="19550" y="706"/>
                  </a:lnTo>
                  <a:cubicBezTo>
                    <a:pt x="19550" y="315"/>
                    <a:pt x="19232" y="1"/>
                    <a:pt x="188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4" name="Google Shape;1014;p43"/>
            <p:cNvSpPr/>
            <p:nvPr/>
          </p:nvSpPr>
          <p:spPr>
            <a:xfrm>
              <a:off x="6130991" y="539500"/>
              <a:ext cx="1306224" cy="280467"/>
            </a:xfrm>
            <a:custGeom>
              <a:rect b="b" l="l" r="r" t="t"/>
              <a:pathLst>
                <a:path extrusionOk="0" h="1961" w="9133">
                  <a:moveTo>
                    <a:pt x="8943" y="0"/>
                  </a:moveTo>
                  <a:cubicBezTo>
                    <a:pt x="8929" y="0"/>
                    <a:pt x="8915" y="2"/>
                    <a:pt x="8901" y="5"/>
                  </a:cubicBezTo>
                  <a:lnTo>
                    <a:pt x="8862" y="14"/>
                  </a:lnTo>
                  <a:lnTo>
                    <a:pt x="232" y="14"/>
                  </a:lnTo>
                  <a:cubicBezTo>
                    <a:pt x="230" y="14"/>
                    <a:pt x="228" y="14"/>
                    <a:pt x="227" y="14"/>
                  </a:cubicBezTo>
                  <a:cubicBezTo>
                    <a:pt x="101" y="14"/>
                    <a:pt x="0" y="117"/>
                    <a:pt x="3" y="240"/>
                  </a:cubicBezTo>
                  <a:lnTo>
                    <a:pt x="3" y="1734"/>
                  </a:lnTo>
                  <a:cubicBezTo>
                    <a:pt x="3" y="1859"/>
                    <a:pt x="104" y="1960"/>
                    <a:pt x="229" y="1960"/>
                  </a:cubicBezTo>
                  <a:lnTo>
                    <a:pt x="8901" y="1960"/>
                  </a:lnTo>
                  <a:cubicBezTo>
                    <a:pt x="9027" y="1960"/>
                    <a:pt x="9127" y="1859"/>
                    <a:pt x="9127" y="1734"/>
                  </a:cubicBezTo>
                  <a:lnTo>
                    <a:pt x="9127" y="194"/>
                  </a:lnTo>
                  <a:cubicBezTo>
                    <a:pt x="9133" y="87"/>
                    <a:pt x="9045" y="0"/>
                    <a:pt x="894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5" name="Google Shape;1015;p43"/>
            <p:cNvSpPr/>
            <p:nvPr/>
          </p:nvSpPr>
          <p:spPr>
            <a:xfrm>
              <a:off x="7332380" y="541502"/>
              <a:ext cx="201948" cy="278465"/>
            </a:xfrm>
            <a:custGeom>
              <a:rect b="b" l="l" r="r" t="t"/>
              <a:pathLst>
                <a:path extrusionOk="0" h="1947" w="1412">
                  <a:moveTo>
                    <a:pt x="6" y="0"/>
                  </a:moveTo>
                  <a:cubicBezTo>
                    <a:pt x="4" y="0"/>
                    <a:pt x="2" y="0"/>
                    <a:pt x="0" y="0"/>
                  </a:cubicBezTo>
                  <a:lnTo>
                    <a:pt x="11" y="0"/>
                  </a:lnTo>
                  <a:cubicBezTo>
                    <a:pt x="9" y="0"/>
                    <a:pt x="8" y="0"/>
                    <a:pt x="6" y="0"/>
                  </a:cubicBezTo>
                  <a:close/>
                  <a:moveTo>
                    <a:pt x="11" y="0"/>
                  </a:moveTo>
                  <a:cubicBezTo>
                    <a:pt x="153" y="3"/>
                    <a:pt x="269" y="123"/>
                    <a:pt x="269" y="266"/>
                  </a:cubicBezTo>
                  <a:lnTo>
                    <a:pt x="269" y="1680"/>
                  </a:lnTo>
                  <a:cubicBezTo>
                    <a:pt x="269" y="1826"/>
                    <a:pt x="153" y="1943"/>
                    <a:pt x="11" y="1946"/>
                  </a:cubicBezTo>
                  <a:lnTo>
                    <a:pt x="1146" y="1946"/>
                  </a:lnTo>
                  <a:cubicBezTo>
                    <a:pt x="1292" y="1946"/>
                    <a:pt x="1412" y="1827"/>
                    <a:pt x="1412" y="1680"/>
                  </a:cubicBezTo>
                  <a:lnTo>
                    <a:pt x="1412" y="266"/>
                  </a:lnTo>
                  <a:cubicBezTo>
                    <a:pt x="1412" y="119"/>
                    <a:pt x="1292" y="0"/>
                    <a:pt x="1146" y="0"/>
                  </a:cubicBezTo>
                  <a:close/>
                  <a:moveTo>
                    <a:pt x="0" y="1946"/>
                  </a:moveTo>
                  <a:cubicBezTo>
                    <a:pt x="2" y="1946"/>
                    <a:pt x="4" y="1946"/>
                    <a:pt x="6" y="1946"/>
                  </a:cubicBezTo>
                  <a:cubicBezTo>
                    <a:pt x="8" y="1946"/>
                    <a:pt x="10" y="1946"/>
                    <a:pt x="11" y="19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6" name="Google Shape;1016;p43"/>
            <p:cNvSpPr/>
            <p:nvPr/>
          </p:nvSpPr>
          <p:spPr>
            <a:xfrm>
              <a:off x="7485700" y="1873895"/>
              <a:ext cx="153034" cy="682646"/>
            </a:xfrm>
            <a:custGeom>
              <a:rect b="b" l="l" r="r" t="t"/>
              <a:pathLst>
                <a:path extrusionOk="0" h="4773" w="1070">
                  <a:moveTo>
                    <a:pt x="156" y="1"/>
                  </a:moveTo>
                  <a:cubicBezTo>
                    <a:pt x="71" y="1"/>
                    <a:pt x="1" y="71"/>
                    <a:pt x="1" y="157"/>
                  </a:cubicBezTo>
                  <a:lnTo>
                    <a:pt x="1" y="3737"/>
                  </a:lnTo>
                  <a:cubicBezTo>
                    <a:pt x="1" y="4100"/>
                    <a:pt x="132" y="4458"/>
                    <a:pt x="376" y="4772"/>
                  </a:cubicBezTo>
                  <a:lnTo>
                    <a:pt x="691" y="4772"/>
                  </a:lnTo>
                  <a:cubicBezTo>
                    <a:pt x="938" y="4458"/>
                    <a:pt x="1070" y="4100"/>
                    <a:pt x="1070" y="3737"/>
                  </a:cubicBezTo>
                  <a:lnTo>
                    <a:pt x="1070" y="157"/>
                  </a:lnTo>
                  <a:cubicBezTo>
                    <a:pt x="1070" y="71"/>
                    <a:pt x="996" y="1"/>
                    <a:pt x="91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7" name="Google Shape;1017;p43"/>
            <p:cNvSpPr/>
            <p:nvPr/>
          </p:nvSpPr>
          <p:spPr>
            <a:xfrm>
              <a:off x="7533755" y="1873895"/>
              <a:ext cx="159613" cy="720404"/>
            </a:xfrm>
            <a:custGeom>
              <a:rect b="b" l="l" r="r" t="t"/>
              <a:pathLst>
                <a:path extrusionOk="0" h="5037" w="1116">
                  <a:moveTo>
                    <a:pt x="232" y="1"/>
                  </a:moveTo>
                  <a:cubicBezTo>
                    <a:pt x="230" y="1"/>
                    <a:pt x="228" y="1"/>
                    <a:pt x="227" y="1"/>
                  </a:cubicBezTo>
                  <a:lnTo>
                    <a:pt x="238" y="1"/>
                  </a:lnTo>
                  <a:cubicBezTo>
                    <a:pt x="236" y="1"/>
                    <a:pt x="234" y="1"/>
                    <a:pt x="232" y="1"/>
                  </a:cubicBezTo>
                  <a:close/>
                  <a:moveTo>
                    <a:pt x="238" y="1"/>
                  </a:moveTo>
                  <a:cubicBezTo>
                    <a:pt x="321" y="4"/>
                    <a:pt x="389" y="72"/>
                    <a:pt x="389" y="157"/>
                  </a:cubicBezTo>
                  <a:lnTo>
                    <a:pt x="389" y="3722"/>
                  </a:lnTo>
                  <a:cubicBezTo>
                    <a:pt x="389" y="4085"/>
                    <a:pt x="254" y="4439"/>
                    <a:pt x="1" y="4754"/>
                  </a:cubicBezTo>
                  <a:cubicBezTo>
                    <a:pt x="62" y="4833"/>
                    <a:pt x="132" y="4907"/>
                    <a:pt x="205" y="4977"/>
                  </a:cubicBezTo>
                  <a:cubicBezTo>
                    <a:pt x="250" y="5017"/>
                    <a:pt x="306" y="5037"/>
                    <a:pt x="363" y="5037"/>
                  </a:cubicBezTo>
                  <a:cubicBezTo>
                    <a:pt x="419" y="5037"/>
                    <a:pt x="476" y="5017"/>
                    <a:pt x="520" y="4977"/>
                  </a:cubicBezTo>
                  <a:cubicBezTo>
                    <a:pt x="905" y="4614"/>
                    <a:pt x="1116" y="4174"/>
                    <a:pt x="1116" y="3722"/>
                  </a:cubicBezTo>
                  <a:lnTo>
                    <a:pt x="1116" y="157"/>
                  </a:lnTo>
                  <a:cubicBezTo>
                    <a:pt x="1116" y="71"/>
                    <a:pt x="1042" y="1"/>
                    <a:pt x="95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8" name="Google Shape;1018;p43"/>
            <p:cNvSpPr/>
            <p:nvPr/>
          </p:nvSpPr>
          <p:spPr>
            <a:xfrm>
              <a:off x="7408754" y="2043090"/>
              <a:ext cx="355411" cy="191507"/>
            </a:xfrm>
            <a:custGeom>
              <a:rect b="b" l="l" r="r" t="t"/>
              <a:pathLst>
                <a:path extrusionOk="0" h="1339" w="2485">
                  <a:moveTo>
                    <a:pt x="239" y="0"/>
                  </a:moveTo>
                  <a:cubicBezTo>
                    <a:pt x="108" y="0"/>
                    <a:pt x="1" y="107"/>
                    <a:pt x="4" y="238"/>
                  </a:cubicBezTo>
                  <a:lnTo>
                    <a:pt x="4" y="1103"/>
                  </a:lnTo>
                  <a:cubicBezTo>
                    <a:pt x="4" y="1231"/>
                    <a:pt x="108" y="1338"/>
                    <a:pt x="239" y="1338"/>
                  </a:cubicBezTo>
                  <a:lnTo>
                    <a:pt x="2249" y="1338"/>
                  </a:lnTo>
                  <a:cubicBezTo>
                    <a:pt x="2377" y="1338"/>
                    <a:pt x="2484" y="1231"/>
                    <a:pt x="2484" y="1103"/>
                  </a:cubicBezTo>
                  <a:lnTo>
                    <a:pt x="2484" y="238"/>
                  </a:lnTo>
                  <a:cubicBezTo>
                    <a:pt x="2484" y="107"/>
                    <a:pt x="2377" y="0"/>
                    <a:pt x="224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9" name="Google Shape;1019;p43"/>
            <p:cNvSpPr/>
            <p:nvPr/>
          </p:nvSpPr>
          <p:spPr>
            <a:xfrm>
              <a:off x="7631153" y="2043090"/>
              <a:ext cx="138732" cy="191507"/>
            </a:xfrm>
            <a:custGeom>
              <a:rect b="b" l="l" r="r" t="t"/>
              <a:pathLst>
                <a:path extrusionOk="0" h="1339" w="970">
                  <a:moveTo>
                    <a:pt x="1" y="0"/>
                  </a:moveTo>
                  <a:cubicBezTo>
                    <a:pt x="132" y="0"/>
                    <a:pt x="239" y="104"/>
                    <a:pt x="242" y="235"/>
                  </a:cubicBezTo>
                  <a:lnTo>
                    <a:pt x="242" y="1103"/>
                  </a:lnTo>
                  <a:cubicBezTo>
                    <a:pt x="239" y="1234"/>
                    <a:pt x="132" y="1338"/>
                    <a:pt x="1" y="1338"/>
                  </a:cubicBezTo>
                  <a:lnTo>
                    <a:pt x="731" y="1338"/>
                  </a:lnTo>
                  <a:cubicBezTo>
                    <a:pt x="862" y="1338"/>
                    <a:pt x="969" y="1231"/>
                    <a:pt x="969" y="1103"/>
                  </a:cubicBezTo>
                  <a:lnTo>
                    <a:pt x="969" y="238"/>
                  </a:lnTo>
                  <a:cubicBezTo>
                    <a:pt x="969" y="107"/>
                    <a:pt x="862" y="0"/>
                    <a:pt x="7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0" name="Google Shape;1020;p43"/>
            <p:cNvSpPr/>
            <p:nvPr/>
          </p:nvSpPr>
          <p:spPr>
            <a:xfrm>
              <a:off x="6022151" y="1873895"/>
              <a:ext cx="153034" cy="682646"/>
            </a:xfrm>
            <a:custGeom>
              <a:rect b="b" l="l" r="r" t="t"/>
              <a:pathLst>
                <a:path extrusionOk="0" h="4773" w="1070">
                  <a:moveTo>
                    <a:pt x="156" y="1"/>
                  </a:moveTo>
                  <a:cubicBezTo>
                    <a:pt x="71" y="1"/>
                    <a:pt x="0" y="71"/>
                    <a:pt x="0" y="157"/>
                  </a:cubicBezTo>
                  <a:lnTo>
                    <a:pt x="0" y="3737"/>
                  </a:lnTo>
                  <a:cubicBezTo>
                    <a:pt x="0" y="4100"/>
                    <a:pt x="132" y="4458"/>
                    <a:pt x="376" y="4772"/>
                  </a:cubicBezTo>
                  <a:lnTo>
                    <a:pt x="691" y="4772"/>
                  </a:lnTo>
                  <a:cubicBezTo>
                    <a:pt x="938" y="4458"/>
                    <a:pt x="1070" y="4100"/>
                    <a:pt x="1070" y="3737"/>
                  </a:cubicBezTo>
                  <a:lnTo>
                    <a:pt x="1070" y="157"/>
                  </a:lnTo>
                  <a:cubicBezTo>
                    <a:pt x="1070" y="71"/>
                    <a:pt x="996" y="1"/>
                    <a:pt x="91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1" name="Google Shape;1021;p43"/>
            <p:cNvSpPr/>
            <p:nvPr/>
          </p:nvSpPr>
          <p:spPr>
            <a:xfrm>
              <a:off x="6075498" y="1873895"/>
              <a:ext cx="159470" cy="720404"/>
            </a:xfrm>
            <a:custGeom>
              <a:rect b="b" l="l" r="r" t="t"/>
              <a:pathLst>
                <a:path extrusionOk="0" h="5037" w="1115">
                  <a:moveTo>
                    <a:pt x="235" y="1"/>
                  </a:moveTo>
                  <a:cubicBezTo>
                    <a:pt x="233" y="1"/>
                    <a:pt x="231" y="1"/>
                    <a:pt x="229" y="1"/>
                  </a:cubicBezTo>
                  <a:lnTo>
                    <a:pt x="240" y="1"/>
                  </a:lnTo>
                  <a:cubicBezTo>
                    <a:pt x="238" y="1"/>
                    <a:pt x="237" y="1"/>
                    <a:pt x="235" y="1"/>
                  </a:cubicBezTo>
                  <a:close/>
                  <a:moveTo>
                    <a:pt x="240" y="1"/>
                  </a:moveTo>
                  <a:lnTo>
                    <a:pt x="240" y="1"/>
                  </a:lnTo>
                  <a:cubicBezTo>
                    <a:pt x="324" y="4"/>
                    <a:pt x="388" y="72"/>
                    <a:pt x="391" y="157"/>
                  </a:cubicBezTo>
                  <a:lnTo>
                    <a:pt x="391" y="3722"/>
                  </a:lnTo>
                  <a:cubicBezTo>
                    <a:pt x="391" y="4085"/>
                    <a:pt x="254" y="4439"/>
                    <a:pt x="0" y="4754"/>
                  </a:cubicBezTo>
                  <a:cubicBezTo>
                    <a:pt x="64" y="4833"/>
                    <a:pt x="131" y="4907"/>
                    <a:pt x="208" y="4977"/>
                  </a:cubicBezTo>
                  <a:cubicBezTo>
                    <a:pt x="252" y="5017"/>
                    <a:pt x="308" y="5037"/>
                    <a:pt x="364" y="5037"/>
                  </a:cubicBezTo>
                  <a:cubicBezTo>
                    <a:pt x="419" y="5037"/>
                    <a:pt x="475" y="5017"/>
                    <a:pt x="519" y="4977"/>
                  </a:cubicBezTo>
                  <a:cubicBezTo>
                    <a:pt x="907" y="4614"/>
                    <a:pt x="1115" y="4174"/>
                    <a:pt x="1115" y="3722"/>
                  </a:cubicBezTo>
                  <a:lnTo>
                    <a:pt x="1115" y="157"/>
                  </a:lnTo>
                  <a:cubicBezTo>
                    <a:pt x="1115" y="71"/>
                    <a:pt x="1045" y="1"/>
                    <a:pt x="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2" name="Google Shape;1022;p43"/>
            <p:cNvSpPr/>
            <p:nvPr/>
          </p:nvSpPr>
          <p:spPr>
            <a:xfrm>
              <a:off x="5950926" y="2043090"/>
              <a:ext cx="355268" cy="191507"/>
            </a:xfrm>
            <a:custGeom>
              <a:rect b="b" l="l" r="r" t="t"/>
              <a:pathLst>
                <a:path extrusionOk="0" h="1339" w="2484">
                  <a:moveTo>
                    <a:pt x="236" y="0"/>
                  </a:moveTo>
                  <a:cubicBezTo>
                    <a:pt x="107" y="0"/>
                    <a:pt x="0" y="107"/>
                    <a:pt x="0" y="238"/>
                  </a:cubicBezTo>
                  <a:lnTo>
                    <a:pt x="0" y="1103"/>
                  </a:lnTo>
                  <a:cubicBezTo>
                    <a:pt x="0" y="1231"/>
                    <a:pt x="107" y="1338"/>
                    <a:pt x="236" y="1338"/>
                  </a:cubicBezTo>
                  <a:lnTo>
                    <a:pt x="2246" y="1338"/>
                  </a:lnTo>
                  <a:cubicBezTo>
                    <a:pt x="2377" y="1338"/>
                    <a:pt x="2484" y="1231"/>
                    <a:pt x="2484" y="1103"/>
                  </a:cubicBezTo>
                  <a:lnTo>
                    <a:pt x="2484" y="238"/>
                  </a:lnTo>
                  <a:cubicBezTo>
                    <a:pt x="2484" y="107"/>
                    <a:pt x="2377" y="0"/>
                    <a:pt x="22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3" name="Google Shape;1023;p43"/>
            <p:cNvSpPr/>
            <p:nvPr/>
          </p:nvSpPr>
          <p:spPr>
            <a:xfrm>
              <a:off x="6167605" y="2043090"/>
              <a:ext cx="138589" cy="191507"/>
            </a:xfrm>
            <a:custGeom>
              <a:rect b="b" l="l" r="r" t="t"/>
              <a:pathLst>
                <a:path extrusionOk="0" h="1339" w="969">
                  <a:moveTo>
                    <a:pt x="1" y="0"/>
                  </a:moveTo>
                  <a:cubicBezTo>
                    <a:pt x="132" y="0"/>
                    <a:pt x="239" y="104"/>
                    <a:pt x="242" y="235"/>
                  </a:cubicBezTo>
                  <a:lnTo>
                    <a:pt x="242" y="1103"/>
                  </a:lnTo>
                  <a:cubicBezTo>
                    <a:pt x="239" y="1234"/>
                    <a:pt x="132" y="1338"/>
                    <a:pt x="1" y="1338"/>
                  </a:cubicBezTo>
                  <a:lnTo>
                    <a:pt x="731" y="1338"/>
                  </a:lnTo>
                  <a:cubicBezTo>
                    <a:pt x="862" y="1338"/>
                    <a:pt x="969" y="1231"/>
                    <a:pt x="969" y="1103"/>
                  </a:cubicBezTo>
                  <a:lnTo>
                    <a:pt x="969" y="238"/>
                  </a:lnTo>
                  <a:cubicBezTo>
                    <a:pt x="969" y="107"/>
                    <a:pt x="862" y="0"/>
                    <a:pt x="7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4" name="Google Shape;1024;p43"/>
            <p:cNvSpPr/>
            <p:nvPr/>
          </p:nvSpPr>
          <p:spPr>
            <a:xfrm>
              <a:off x="6562633" y="1873895"/>
              <a:ext cx="486276" cy="535333"/>
            </a:xfrm>
            <a:custGeom>
              <a:rect b="b" l="l" r="r" t="t"/>
              <a:pathLst>
                <a:path extrusionOk="0" h="3743" w="3400">
                  <a:moveTo>
                    <a:pt x="409" y="1"/>
                  </a:moveTo>
                  <a:cubicBezTo>
                    <a:pt x="183" y="1"/>
                    <a:pt x="0" y="184"/>
                    <a:pt x="0" y="410"/>
                  </a:cubicBezTo>
                  <a:lnTo>
                    <a:pt x="0" y="3334"/>
                  </a:lnTo>
                  <a:cubicBezTo>
                    <a:pt x="0" y="3560"/>
                    <a:pt x="183" y="3743"/>
                    <a:pt x="409" y="3743"/>
                  </a:cubicBezTo>
                  <a:lnTo>
                    <a:pt x="2991" y="3743"/>
                  </a:lnTo>
                  <a:cubicBezTo>
                    <a:pt x="3217" y="3743"/>
                    <a:pt x="3397" y="3560"/>
                    <a:pt x="3400" y="3334"/>
                  </a:cubicBezTo>
                  <a:lnTo>
                    <a:pt x="3400" y="410"/>
                  </a:lnTo>
                  <a:cubicBezTo>
                    <a:pt x="3397" y="184"/>
                    <a:pt x="3214" y="1"/>
                    <a:pt x="29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5" name="Google Shape;1025;p43"/>
            <p:cNvSpPr/>
            <p:nvPr/>
          </p:nvSpPr>
          <p:spPr>
            <a:xfrm>
              <a:off x="6944789" y="1873895"/>
              <a:ext cx="164047" cy="535333"/>
            </a:xfrm>
            <a:custGeom>
              <a:rect b="b" l="l" r="r" t="t"/>
              <a:pathLst>
                <a:path extrusionOk="0" h="3743" w="1147">
                  <a:moveTo>
                    <a:pt x="7" y="1"/>
                  </a:moveTo>
                  <a:cubicBezTo>
                    <a:pt x="5" y="1"/>
                    <a:pt x="3" y="1"/>
                    <a:pt x="1" y="1"/>
                  </a:cubicBezTo>
                  <a:lnTo>
                    <a:pt x="12" y="1"/>
                  </a:lnTo>
                  <a:cubicBezTo>
                    <a:pt x="10" y="1"/>
                    <a:pt x="8" y="1"/>
                    <a:pt x="7" y="1"/>
                  </a:cubicBezTo>
                  <a:close/>
                  <a:moveTo>
                    <a:pt x="733" y="1"/>
                  </a:moveTo>
                  <a:cubicBezTo>
                    <a:pt x="732" y="1"/>
                    <a:pt x="730" y="1"/>
                    <a:pt x="728" y="1"/>
                  </a:cubicBezTo>
                  <a:lnTo>
                    <a:pt x="12" y="1"/>
                  </a:lnTo>
                  <a:cubicBezTo>
                    <a:pt x="236" y="4"/>
                    <a:pt x="419" y="185"/>
                    <a:pt x="422" y="410"/>
                  </a:cubicBezTo>
                  <a:lnTo>
                    <a:pt x="422" y="3337"/>
                  </a:lnTo>
                  <a:cubicBezTo>
                    <a:pt x="416" y="3559"/>
                    <a:pt x="236" y="3740"/>
                    <a:pt x="12" y="3743"/>
                  </a:cubicBezTo>
                  <a:lnTo>
                    <a:pt x="737" y="3743"/>
                  </a:lnTo>
                  <a:cubicBezTo>
                    <a:pt x="963" y="3743"/>
                    <a:pt x="1146" y="3560"/>
                    <a:pt x="1146" y="3334"/>
                  </a:cubicBezTo>
                  <a:lnTo>
                    <a:pt x="1146" y="410"/>
                  </a:lnTo>
                  <a:cubicBezTo>
                    <a:pt x="1143" y="183"/>
                    <a:pt x="957" y="1"/>
                    <a:pt x="733" y="1"/>
                  </a:cubicBezTo>
                  <a:close/>
                  <a:moveTo>
                    <a:pt x="1" y="3743"/>
                  </a:moveTo>
                  <a:cubicBezTo>
                    <a:pt x="3" y="3743"/>
                    <a:pt x="5" y="3743"/>
                    <a:pt x="7" y="3743"/>
                  </a:cubicBezTo>
                  <a:cubicBezTo>
                    <a:pt x="8" y="3743"/>
                    <a:pt x="10" y="3743"/>
                    <a:pt x="12" y="37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6" name="Google Shape;1026;p43"/>
            <p:cNvSpPr/>
            <p:nvPr/>
          </p:nvSpPr>
          <p:spPr>
            <a:xfrm>
              <a:off x="6758717" y="2008050"/>
              <a:ext cx="148314" cy="259729"/>
            </a:xfrm>
            <a:custGeom>
              <a:rect b="b" l="l" r="r" t="t"/>
              <a:pathLst>
                <a:path extrusionOk="0" h="1816" w="1037">
                  <a:moveTo>
                    <a:pt x="514" y="1"/>
                  </a:moveTo>
                  <a:cubicBezTo>
                    <a:pt x="230" y="4"/>
                    <a:pt x="1" y="236"/>
                    <a:pt x="4" y="520"/>
                  </a:cubicBezTo>
                  <a:lnTo>
                    <a:pt x="4" y="1302"/>
                  </a:lnTo>
                  <a:cubicBezTo>
                    <a:pt x="7" y="1587"/>
                    <a:pt x="236" y="1815"/>
                    <a:pt x="517" y="1815"/>
                  </a:cubicBezTo>
                  <a:cubicBezTo>
                    <a:pt x="519" y="1815"/>
                    <a:pt x="521" y="1815"/>
                    <a:pt x="523" y="1815"/>
                  </a:cubicBezTo>
                  <a:cubicBezTo>
                    <a:pt x="807" y="1812"/>
                    <a:pt x="1036" y="1580"/>
                    <a:pt x="1036" y="1296"/>
                  </a:cubicBezTo>
                  <a:lnTo>
                    <a:pt x="1036" y="514"/>
                  </a:lnTo>
                  <a:cubicBezTo>
                    <a:pt x="1033" y="230"/>
                    <a:pt x="801" y="1"/>
                    <a:pt x="51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27" name="Google Shape;1027;p43"/>
          <p:cNvGrpSpPr/>
          <p:nvPr/>
        </p:nvGrpSpPr>
        <p:grpSpPr>
          <a:xfrm>
            <a:off x="2991311" y="1399000"/>
            <a:ext cx="380228" cy="365839"/>
            <a:chOff x="5320553" y="1010650"/>
            <a:chExt cx="3171209" cy="2922038"/>
          </a:xfrm>
        </p:grpSpPr>
        <p:sp>
          <p:nvSpPr>
            <p:cNvPr id="1028" name="Google Shape;1028;p43"/>
            <p:cNvSpPr/>
            <p:nvPr/>
          </p:nvSpPr>
          <p:spPr>
            <a:xfrm>
              <a:off x="5359865" y="1053101"/>
              <a:ext cx="3059702" cy="2836689"/>
            </a:xfrm>
            <a:custGeom>
              <a:rect b="b" l="l" r="r" t="t"/>
              <a:pathLst>
                <a:path extrusionOk="0" h="18978" w="20470">
                  <a:moveTo>
                    <a:pt x="10235" y="0"/>
                  </a:moveTo>
                  <a:cubicBezTo>
                    <a:pt x="7807" y="0"/>
                    <a:pt x="5380" y="927"/>
                    <a:pt x="3525" y="2782"/>
                  </a:cubicBezTo>
                  <a:cubicBezTo>
                    <a:pt x="813" y="5494"/>
                    <a:pt x="0" y="9575"/>
                    <a:pt x="1470" y="13122"/>
                  </a:cubicBezTo>
                  <a:cubicBezTo>
                    <a:pt x="2939" y="16665"/>
                    <a:pt x="6397" y="18978"/>
                    <a:pt x="10237" y="18978"/>
                  </a:cubicBezTo>
                  <a:cubicBezTo>
                    <a:pt x="14073" y="18978"/>
                    <a:pt x="17531" y="16665"/>
                    <a:pt x="19000" y="13122"/>
                  </a:cubicBezTo>
                  <a:cubicBezTo>
                    <a:pt x="20470" y="9575"/>
                    <a:pt x="19657" y="5494"/>
                    <a:pt x="16945" y="2782"/>
                  </a:cubicBezTo>
                  <a:cubicBezTo>
                    <a:pt x="15090" y="927"/>
                    <a:pt x="12663" y="0"/>
                    <a:pt x="102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9" name="Google Shape;1029;p43"/>
            <p:cNvSpPr/>
            <p:nvPr/>
          </p:nvSpPr>
          <p:spPr>
            <a:xfrm>
              <a:off x="6832784" y="1053400"/>
              <a:ext cx="1586800" cy="2836390"/>
            </a:xfrm>
            <a:custGeom>
              <a:rect b="b" l="l" r="r" t="t"/>
              <a:pathLst>
                <a:path extrusionOk="0" h="18976" w="10616">
                  <a:moveTo>
                    <a:pt x="403" y="0"/>
                  </a:moveTo>
                  <a:cubicBezTo>
                    <a:pt x="269" y="0"/>
                    <a:pt x="135" y="3"/>
                    <a:pt x="1" y="9"/>
                  </a:cubicBezTo>
                  <a:cubicBezTo>
                    <a:pt x="5056" y="208"/>
                    <a:pt x="9104" y="4362"/>
                    <a:pt x="9104" y="9488"/>
                  </a:cubicBezTo>
                  <a:cubicBezTo>
                    <a:pt x="9104" y="14617"/>
                    <a:pt x="5053" y="18768"/>
                    <a:pt x="1" y="18969"/>
                  </a:cubicBezTo>
                  <a:cubicBezTo>
                    <a:pt x="126" y="18973"/>
                    <a:pt x="254" y="18976"/>
                    <a:pt x="383" y="18976"/>
                  </a:cubicBezTo>
                  <a:cubicBezTo>
                    <a:pt x="4219" y="18976"/>
                    <a:pt x="7677" y="16663"/>
                    <a:pt x="9146" y="13120"/>
                  </a:cubicBezTo>
                  <a:cubicBezTo>
                    <a:pt x="10616" y="9573"/>
                    <a:pt x="9803" y="5492"/>
                    <a:pt x="7091" y="2780"/>
                  </a:cubicBezTo>
                  <a:cubicBezTo>
                    <a:pt x="5316" y="997"/>
                    <a:pt x="2906" y="0"/>
                    <a:pt x="40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0" name="Google Shape;1030;p43"/>
            <p:cNvSpPr/>
            <p:nvPr/>
          </p:nvSpPr>
          <p:spPr>
            <a:xfrm>
              <a:off x="5659412" y="1326191"/>
              <a:ext cx="2486625" cy="2290965"/>
            </a:xfrm>
            <a:custGeom>
              <a:rect b="b" l="l" r="r" t="t"/>
              <a:pathLst>
                <a:path extrusionOk="0" h="15327" w="16636">
                  <a:moveTo>
                    <a:pt x="8230" y="0"/>
                  </a:moveTo>
                  <a:cubicBezTo>
                    <a:pt x="7247" y="0"/>
                    <a:pt x="6251" y="190"/>
                    <a:pt x="5297" y="585"/>
                  </a:cubicBezTo>
                  <a:cubicBezTo>
                    <a:pt x="1922" y="1984"/>
                    <a:pt x="0" y="5573"/>
                    <a:pt x="715" y="9160"/>
                  </a:cubicBezTo>
                  <a:cubicBezTo>
                    <a:pt x="1427" y="12746"/>
                    <a:pt x="4576" y="15327"/>
                    <a:pt x="8233" y="15327"/>
                  </a:cubicBezTo>
                  <a:cubicBezTo>
                    <a:pt x="8240" y="15327"/>
                    <a:pt x="8248" y="15327"/>
                    <a:pt x="8255" y="15327"/>
                  </a:cubicBezTo>
                  <a:cubicBezTo>
                    <a:pt x="10279" y="15327"/>
                    <a:pt x="12221" y="14518"/>
                    <a:pt x="13652" y="13082"/>
                  </a:cubicBezTo>
                  <a:cubicBezTo>
                    <a:pt x="16236" y="10497"/>
                    <a:pt x="16636" y="6444"/>
                    <a:pt x="14605" y="3405"/>
                  </a:cubicBezTo>
                  <a:cubicBezTo>
                    <a:pt x="13147" y="1224"/>
                    <a:pt x="10728" y="0"/>
                    <a:pt x="82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1" name="Google Shape;1031;p43"/>
            <p:cNvSpPr/>
            <p:nvPr/>
          </p:nvSpPr>
          <p:spPr>
            <a:xfrm>
              <a:off x="6843845" y="3574290"/>
              <a:ext cx="85947" cy="358286"/>
            </a:xfrm>
            <a:custGeom>
              <a:rect b="b" l="l" r="r" t="t"/>
              <a:pathLst>
                <a:path extrusionOk="0" h="2397" w="575">
                  <a:moveTo>
                    <a:pt x="289" y="1"/>
                  </a:moveTo>
                  <a:cubicBezTo>
                    <a:pt x="278" y="1"/>
                    <a:pt x="266" y="1"/>
                    <a:pt x="254" y="3"/>
                  </a:cubicBezTo>
                  <a:cubicBezTo>
                    <a:pt x="107" y="24"/>
                    <a:pt x="0" y="149"/>
                    <a:pt x="3" y="299"/>
                  </a:cubicBezTo>
                  <a:lnTo>
                    <a:pt x="3" y="2101"/>
                  </a:lnTo>
                  <a:cubicBezTo>
                    <a:pt x="0" y="2248"/>
                    <a:pt x="107" y="2373"/>
                    <a:pt x="254" y="2395"/>
                  </a:cubicBezTo>
                  <a:cubicBezTo>
                    <a:pt x="266" y="2396"/>
                    <a:pt x="278" y="2397"/>
                    <a:pt x="290" y="2397"/>
                  </a:cubicBezTo>
                  <a:cubicBezTo>
                    <a:pt x="445" y="2397"/>
                    <a:pt x="574" y="2272"/>
                    <a:pt x="574" y="2111"/>
                  </a:cubicBezTo>
                  <a:lnTo>
                    <a:pt x="574" y="287"/>
                  </a:lnTo>
                  <a:cubicBezTo>
                    <a:pt x="574" y="128"/>
                    <a:pt x="445" y="1"/>
                    <a:pt x="2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2" name="Google Shape;1032;p43"/>
            <p:cNvSpPr/>
            <p:nvPr/>
          </p:nvSpPr>
          <p:spPr>
            <a:xfrm>
              <a:off x="6843248" y="1010949"/>
              <a:ext cx="86545" cy="358286"/>
            </a:xfrm>
            <a:custGeom>
              <a:rect b="b" l="l" r="r" t="t"/>
              <a:pathLst>
                <a:path extrusionOk="0" h="2397" w="579">
                  <a:moveTo>
                    <a:pt x="293" y="1"/>
                  </a:moveTo>
                  <a:cubicBezTo>
                    <a:pt x="282" y="1"/>
                    <a:pt x="270" y="1"/>
                    <a:pt x="258" y="3"/>
                  </a:cubicBezTo>
                  <a:cubicBezTo>
                    <a:pt x="111" y="24"/>
                    <a:pt x="4" y="150"/>
                    <a:pt x="7" y="299"/>
                  </a:cubicBezTo>
                  <a:lnTo>
                    <a:pt x="7" y="2098"/>
                  </a:lnTo>
                  <a:cubicBezTo>
                    <a:pt x="1" y="2245"/>
                    <a:pt x="111" y="2373"/>
                    <a:pt x="258" y="2395"/>
                  </a:cubicBezTo>
                  <a:cubicBezTo>
                    <a:pt x="269" y="2396"/>
                    <a:pt x="281" y="2397"/>
                    <a:pt x="293" y="2397"/>
                  </a:cubicBezTo>
                  <a:cubicBezTo>
                    <a:pt x="446" y="2397"/>
                    <a:pt x="578" y="2270"/>
                    <a:pt x="578" y="2111"/>
                  </a:cubicBezTo>
                  <a:lnTo>
                    <a:pt x="578" y="287"/>
                  </a:lnTo>
                  <a:cubicBezTo>
                    <a:pt x="578" y="125"/>
                    <a:pt x="447" y="1"/>
                    <a:pt x="2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3" name="Google Shape;1033;p43"/>
            <p:cNvSpPr/>
            <p:nvPr/>
          </p:nvSpPr>
          <p:spPr>
            <a:xfrm>
              <a:off x="5425634" y="2426773"/>
              <a:ext cx="364414" cy="85947"/>
            </a:xfrm>
            <a:custGeom>
              <a:rect b="b" l="l" r="r" t="t"/>
              <a:pathLst>
                <a:path extrusionOk="0" h="575" w="2438">
                  <a:moveTo>
                    <a:pt x="2126" y="0"/>
                  </a:moveTo>
                  <a:cubicBezTo>
                    <a:pt x="2124" y="0"/>
                    <a:pt x="2122" y="0"/>
                    <a:pt x="2120" y="0"/>
                  </a:cubicBezTo>
                  <a:lnTo>
                    <a:pt x="306" y="0"/>
                  </a:lnTo>
                  <a:cubicBezTo>
                    <a:pt x="135" y="0"/>
                    <a:pt x="0" y="153"/>
                    <a:pt x="22" y="324"/>
                  </a:cubicBezTo>
                  <a:cubicBezTo>
                    <a:pt x="43" y="466"/>
                    <a:pt x="168" y="575"/>
                    <a:pt x="312" y="575"/>
                  </a:cubicBezTo>
                  <a:cubicBezTo>
                    <a:pt x="314" y="575"/>
                    <a:pt x="316" y="575"/>
                    <a:pt x="318" y="575"/>
                  </a:cubicBezTo>
                  <a:lnTo>
                    <a:pt x="2132" y="575"/>
                  </a:lnTo>
                  <a:cubicBezTo>
                    <a:pt x="2303" y="575"/>
                    <a:pt x="2438" y="422"/>
                    <a:pt x="2416" y="251"/>
                  </a:cubicBezTo>
                  <a:cubicBezTo>
                    <a:pt x="2395" y="109"/>
                    <a:pt x="2270" y="0"/>
                    <a:pt x="21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4" name="Google Shape;1034;p43"/>
            <p:cNvSpPr/>
            <p:nvPr/>
          </p:nvSpPr>
          <p:spPr>
            <a:xfrm>
              <a:off x="7989416" y="2426773"/>
              <a:ext cx="364414" cy="85947"/>
            </a:xfrm>
            <a:custGeom>
              <a:rect b="b" l="l" r="r" t="t"/>
              <a:pathLst>
                <a:path extrusionOk="0" h="575" w="2438">
                  <a:moveTo>
                    <a:pt x="306" y="0"/>
                  </a:moveTo>
                  <a:cubicBezTo>
                    <a:pt x="135" y="0"/>
                    <a:pt x="0" y="153"/>
                    <a:pt x="22" y="324"/>
                  </a:cubicBezTo>
                  <a:cubicBezTo>
                    <a:pt x="43" y="466"/>
                    <a:pt x="168" y="575"/>
                    <a:pt x="312" y="575"/>
                  </a:cubicBezTo>
                  <a:cubicBezTo>
                    <a:pt x="314" y="575"/>
                    <a:pt x="316" y="575"/>
                    <a:pt x="318" y="575"/>
                  </a:cubicBezTo>
                  <a:lnTo>
                    <a:pt x="2129" y="575"/>
                  </a:lnTo>
                  <a:cubicBezTo>
                    <a:pt x="2303" y="575"/>
                    <a:pt x="2438" y="422"/>
                    <a:pt x="2416" y="251"/>
                  </a:cubicBezTo>
                  <a:cubicBezTo>
                    <a:pt x="2392" y="107"/>
                    <a:pt x="2267" y="0"/>
                    <a:pt x="21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5" name="Google Shape;1035;p43"/>
            <p:cNvSpPr/>
            <p:nvPr/>
          </p:nvSpPr>
          <p:spPr>
            <a:xfrm>
              <a:off x="5840126" y="1426638"/>
              <a:ext cx="286090" cy="277271"/>
            </a:xfrm>
            <a:custGeom>
              <a:rect b="b" l="l" r="r" t="t"/>
              <a:pathLst>
                <a:path extrusionOk="0" h="1855" w="1914">
                  <a:moveTo>
                    <a:pt x="317" y="0"/>
                  </a:moveTo>
                  <a:cubicBezTo>
                    <a:pt x="243" y="0"/>
                    <a:pt x="170" y="28"/>
                    <a:pt x="114" y="84"/>
                  </a:cubicBezTo>
                  <a:cubicBezTo>
                    <a:pt x="4" y="194"/>
                    <a:pt x="1" y="374"/>
                    <a:pt x="111" y="484"/>
                  </a:cubicBezTo>
                  <a:lnTo>
                    <a:pt x="1400" y="1776"/>
                  </a:lnTo>
                  <a:cubicBezTo>
                    <a:pt x="1455" y="1829"/>
                    <a:pt x="1526" y="1855"/>
                    <a:pt x="1597" y="1855"/>
                  </a:cubicBezTo>
                  <a:cubicBezTo>
                    <a:pt x="1671" y="1855"/>
                    <a:pt x="1745" y="1826"/>
                    <a:pt x="1803" y="1770"/>
                  </a:cubicBezTo>
                  <a:cubicBezTo>
                    <a:pt x="1913" y="1660"/>
                    <a:pt x="1913" y="1483"/>
                    <a:pt x="1806" y="1370"/>
                  </a:cubicBezTo>
                  <a:lnTo>
                    <a:pt x="517" y="81"/>
                  </a:lnTo>
                  <a:cubicBezTo>
                    <a:pt x="461" y="27"/>
                    <a:pt x="389" y="0"/>
                    <a:pt x="3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6" name="Google Shape;1036;p43"/>
            <p:cNvSpPr/>
            <p:nvPr/>
          </p:nvSpPr>
          <p:spPr>
            <a:xfrm>
              <a:off x="7653248" y="3239317"/>
              <a:ext cx="285642" cy="277570"/>
            </a:xfrm>
            <a:custGeom>
              <a:rect b="b" l="l" r="r" t="t"/>
              <a:pathLst>
                <a:path extrusionOk="0" h="1857" w="1911">
                  <a:moveTo>
                    <a:pt x="314" y="0"/>
                  </a:moveTo>
                  <a:cubicBezTo>
                    <a:pt x="240" y="0"/>
                    <a:pt x="167" y="28"/>
                    <a:pt x="111" y="84"/>
                  </a:cubicBezTo>
                  <a:cubicBezTo>
                    <a:pt x="1" y="194"/>
                    <a:pt x="1" y="374"/>
                    <a:pt x="108" y="487"/>
                  </a:cubicBezTo>
                  <a:lnTo>
                    <a:pt x="1397" y="1776"/>
                  </a:lnTo>
                  <a:cubicBezTo>
                    <a:pt x="1453" y="1830"/>
                    <a:pt x="1526" y="1856"/>
                    <a:pt x="1598" y="1856"/>
                  </a:cubicBezTo>
                  <a:cubicBezTo>
                    <a:pt x="1672" y="1856"/>
                    <a:pt x="1745" y="1829"/>
                    <a:pt x="1800" y="1773"/>
                  </a:cubicBezTo>
                  <a:cubicBezTo>
                    <a:pt x="1910" y="1660"/>
                    <a:pt x="1910" y="1483"/>
                    <a:pt x="1803" y="1370"/>
                  </a:cubicBezTo>
                  <a:lnTo>
                    <a:pt x="514" y="81"/>
                  </a:lnTo>
                  <a:cubicBezTo>
                    <a:pt x="458" y="27"/>
                    <a:pt x="386" y="0"/>
                    <a:pt x="3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7" name="Google Shape;1037;p43"/>
            <p:cNvSpPr/>
            <p:nvPr/>
          </p:nvSpPr>
          <p:spPr>
            <a:xfrm>
              <a:off x="7652352" y="1424994"/>
              <a:ext cx="288781" cy="279514"/>
            </a:xfrm>
            <a:custGeom>
              <a:rect b="b" l="l" r="r" t="t"/>
              <a:pathLst>
                <a:path extrusionOk="0" h="1870" w="1932">
                  <a:moveTo>
                    <a:pt x="1614" y="0"/>
                  </a:moveTo>
                  <a:cubicBezTo>
                    <a:pt x="1537" y="0"/>
                    <a:pt x="1459" y="31"/>
                    <a:pt x="1403" y="92"/>
                  </a:cubicBezTo>
                  <a:lnTo>
                    <a:pt x="114" y="1381"/>
                  </a:lnTo>
                  <a:cubicBezTo>
                    <a:pt x="1" y="1491"/>
                    <a:pt x="1" y="1674"/>
                    <a:pt x="114" y="1787"/>
                  </a:cubicBezTo>
                  <a:cubicBezTo>
                    <a:pt x="170" y="1842"/>
                    <a:pt x="244" y="1870"/>
                    <a:pt x="317" y="1870"/>
                  </a:cubicBezTo>
                  <a:cubicBezTo>
                    <a:pt x="390" y="1870"/>
                    <a:pt x="464" y="1842"/>
                    <a:pt x="520" y="1787"/>
                  </a:cubicBezTo>
                  <a:lnTo>
                    <a:pt x="1809" y="495"/>
                  </a:lnTo>
                  <a:cubicBezTo>
                    <a:pt x="1928" y="385"/>
                    <a:pt x="1931" y="199"/>
                    <a:pt x="1815" y="83"/>
                  </a:cubicBezTo>
                  <a:cubicBezTo>
                    <a:pt x="1760" y="28"/>
                    <a:pt x="1687" y="0"/>
                    <a:pt x="16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8" name="Google Shape;1038;p43"/>
            <p:cNvSpPr/>
            <p:nvPr/>
          </p:nvSpPr>
          <p:spPr>
            <a:xfrm>
              <a:off x="5839678" y="3239317"/>
              <a:ext cx="286539" cy="277869"/>
            </a:xfrm>
            <a:custGeom>
              <a:rect b="b" l="l" r="r" t="t"/>
              <a:pathLst>
                <a:path extrusionOk="0" h="1859" w="1917">
                  <a:moveTo>
                    <a:pt x="1601" y="0"/>
                  </a:moveTo>
                  <a:cubicBezTo>
                    <a:pt x="1530" y="0"/>
                    <a:pt x="1459" y="27"/>
                    <a:pt x="1403" y="81"/>
                  </a:cubicBezTo>
                  <a:lnTo>
                    <a:pt x="114" y="1370"/>
                  </a:lnTo>
                  <a:cubicBezTo>
                    <a:pt x="1" y="1483"/>
                    <a:pt x="1" y="1663"/>
                    <a:pt x="114" y="1776"/>
                  </a:cubicBezTo>
                  <a:cubicBezTo>
                    <a:pt x="170" y="1831"/>
                    <a:pt x="244" y="1859"/>
                    <a:pt x="317" y="1859"/>
                  </a:cubicBezTo>
                  <a:cubicBezTo>
                    <a:pt x="390" y="1859"/>
                    <a:pt x="464" y="1831"/>
                    <a:pt x="520" y="1776"/>
                  </a:cubicBezTo>
                  <a:lnTo>
                    <a:pt x="1809" y="487"/>
                  </a:lnTo>
                  <a:cubicBezTo>
                    <a:pt x="1916" y="374"/>
                    <a:pt x="1916" y="194"/>
                    <a:pt x="1806" y="84"/>
                  </a:cubicBezTo>
                  <a:cubicBezTo>
                    <a:pt x="1749" y="28"/>
                    <a:pt x="1675" y="0"/>
                    <a:pt x="16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9" name="Google Shape;1039;p43"/>
            <p:cNvSpPr/>
            <p:nvPr/>
          </p:nvSpPr>
          <p:spPr>
            <a:xfrm>
              <a:off x="6843845" y="1593601"/>
              <a:ext cx="85947" cy="920900"/>
            </a:xfrm>
            <a:custGeom>
              <a:rect b="b" l="l" r="r" t="t"/>
              <a:pathLst>
                <a:path extrusionOk="0" h="6161" w="575">
                  <a:moveTo>
                    <a:pt x="289" y="0"/>
                  </a:moveTo>
                  <a:cubicBezTo>
                    <a:pt x="277" y="0"/>
                    <a:pt x="265" y="1"/>
                    <a:pt x="254" y="3"/>
                  </a:cubicBezTo>
                  <a:cubicBezTo>
                    <a:pt x="107" y="24"/>
                    <a:pt x="0" y="152"/>
                    <a:pt x="3" y="299"/>
                  </a:cubicBezTo>
                  <a:lnTo>
                    <a:pt x="3" y="5865"/>
                  </a:lnTo>
                  <a:cubicBezTo>
                    <a:pt x="0" y="6011"/>
                    <a:pt x="107" y="6136"/>
                    <a:pt x="254" y="6158"/>
                  </a:cubicBezTo>
                  <a:cubicBezTo>
                    <a:pt x="266" y="6159"/>
                    <a:pt x="278" y="6160"/>
                    <a:pt x="289" y="6160"/>
                  </a:cubicBezTo>
                  <a:cubicBezTo>
                    <a:pt x="443" y="6160"/>
                    <a:pt x="574" y="6035"/>
                    <a:pt x="574" y="5874"/>
                  </a:cubicBezTo>
                  <a:lnTo>
                    <a:pt x="574" y="287"/>
                  </a:lnTo>
                  <a:cubicBezTo>
                    <a:pt x="574" y="128"/>
                    <a:pt x="442" y="0"/>
                    <a:pt x="28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0" name="Google Shape;1040;p43"/>
            <p:cNvSpPr/>
            <p:nvPr/>
          </p:nvSpPr>
          <p:spPr>
            <a:xfrm>
              <a:off x="6843845" y="2426773"/>
              <a:ext cx="1044813" cy="85947"/>
            </a:xfrm>
            <a:custGeom>
              <a:rect b="b" l="l" r="r" t="t"/>
              <a:pathLst>
                <a:path extrusionOk="0" h="575" w="6990">
                  <a:moveTo>
                    <a:pt x="305" y="0"/>
                  </a:moveTo>
                  <a:cubicBezTo>
                    <a:pt x="134" y="0"/>
                    <a:pt x="0" y="153"/>
                    <a:pt x="21" y="324"/>
                  </a:cubicBezTo>
                  <a:cubicBezTo>
                    <a:pt x="42" y="466"/>
                    <a:pt x="168" y="575"/>
                    <a:pt x="312" y="575"/>
                  </a:cubicBezTo>
                  <a:cubicBezTo>
                    <a:pt x="314" y="575"/>
                    <a:pt x="316" y="575"/>
                    <a:pt x="318" y="575"/>
                  </a:cubicBezTo>
                  <a:lnTo>
                    <a:pt x="6684" y="575"/>
                  </a:lnTo>
                  <a:cubicBezTo>
                    <a:pt x="6855" y="575"/>
                    <a:pt x="6989" y="422"/>
                    <a:pt x="6968" y="251"/>
                  </a:cubicBezTo>
                  <a:cubicBezTo>
                    <a:pt x="6946" y="107"/>
                    <a:pt x="6818" y="0"/>
                    <a:pt x="667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1" name="Google Shape;1041;p43"/>
            <p:cNvSpPr/>
            <p:nvPr/>
          </p:nvSpPr>
          <p:spPr>
            <a:xfrm>
              <a:off x="6391686" y="2428716"/>
              <a:ext cx="544977" cy="536905"/>
            </a:xfrm>
            <a:custGeom>
              <a:rect b="b" l="l" r="r" t="t"/>
              <a:pathLst>
                <a:path extrusionOk="0" h="3592" w="3646">
                  <a:moveTo>
                    <a:pt x="3332" y="0"/>
                  </a:moveTo>
                  <a:cubicBezTo>
                    <a:pt x="3259" y="0"/>
                    <a:pt x="3185" y="29"/>
                    <a:pt x="3129" y="85"/>
                  </a:cubicBezTo>
                  <a:lnTo>
                    <a:pt x="114" y="3100"/>
                  </a:lnTo>
                  <a:cubicBezTo>
                    <a:pt x="1" y="3213"/>
                    <a:pt x="1" y="3393"/>
                    <a:pt x="114" y="3506"/>
                  </a:cubicBezTo>
                  <a:cubicBezTo>
                    <a:pt x="169" y="3563"/>
                    <a:pt x="242" y="3591"/>
                    <a:pt x="316" y="3591"/>
                  </a:cubicBezTo>
                  <a:cubicBezTo>
                    <a:pt x="389" y="3591"/>
                    <a:pt x="462" y="3563"/>
                    <a:pt x="517" y="3506"/>
                  </a:cubicBezTo>
                  <a:lnTo>
                    <a:pt x="3535" y="488"/>
                  </a:lnTo>
                  <a:cubicBezTo>
                    <a:pt x="3645" y="378"/>
                    <a:pt x="3645" y="195"/>
                    <a:pt x="3535" y="85"/>
                  </a:cubicBezTo>
                  <a:cubicBezTo>
                    <a:pt x="3479" y="29"/>
                    <a:pt x="3405" y="0"/>
                    <a:pt x="333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2" name="Google Shape;1042;p43"/>
            <p:cNvSpPr/>
            <p:nvPr/>
          </p:nvSpPr>
          <p:spPr>
            <a:xfrm>
              <a:off x="6700350" y="2296281"/>
              <a:ext cx="365460" cy="350662"/>
            </a:xfrm>
            <a:custGeom>
              <a:rect b="b" l="l" r="r" t="t"/>
              <a:pathLst>
                <a:path extrusionOk="0" h="2346" w="2445">
                  <a:moveTo>
                    <a:pt x="1270" y="0"/>
                  </a:moveTo>
                  <a:cubicBezTo>
                    <a:pt x="964" y="0"/>
                    <a:pt x="663" y="120"/>
                    <a:pt x="438" y="345"/>
                  </a:cubicBezTo>
                  <a:cubicBezTo>
                    <a:pt x="102" y="681"/>
                    <a:pt x="1" y="1185"/>
                    <a:pt x="184" y="1622"/>
                  </a:cubicBezTo>
                  <a:cubicBezTo>
                    <a:pt x="364" y="2062"/>
                    <a:pt x="792" y="2346"/>
                    <a:pt x="1269" y="2346"/>
                  </a:cubicBezTo>
                  <a:cubicBezTo>
                    <a:pt x="1272" y="2346"/>
                    <a:pt x="1276" y="2346"/>
                    <a:pt x="1280" y="2346"/>
                  </a:cubicBezTo>
                  <a:cubicBezTo>
                    <a:pt x="1922" y="2346"/>
                    <a:pt x="2445" y="1820"/>
                    <a:pt x="2442" y="1173"/>
                  </a:cubicBezTo>
                  <a:cubicBezTo>
                    <a:pt x="2442" y="699"/>
                    <a:pt x="2154" y="272"/>
                    <a:pt x="1718" y="88"/>
                  </a:cubicBezTo>
                  <a:cubicBezTo>
                    <a:pt x="1573" y="29"/>
                    <a:pt x="1421" y="0"/>
                    <a:pt x="127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3" name="Google Shape;1043;p43"/>
            <p:cNvSpPr/>
            <p:nvPr/>
          </p:nvSpPr>
          <p:spPr>
            <a:xfrm>
              <a:off x="6815445" y="1326191"/>
              <a:ext cx="1219696" cy="2290965"/>
            </a:xfrm>
            <a:custGeom>
              <a:rect b="b" l="l" r="r" t="t"/>
              <a:pathLst>
                <a:path extrusionOk="0" h="15327" w="8160">
                  <a:moveTo>
                    <a:pt x="503" y="1"/>
                  </a:moveTo>
                  <a:cubicBezTo>
                    <a:pt x="336" y="1"/>
                    <a:pt x="169" y="6"/>
                    <a:pt x="1" y="17"/>
                  </a:cubicBezTo>
                  <a:cubicBezTo>
                    <a:pt x="4030" y="280"/>
                    <a:pt x="7167" y="3624"/>
                    <a:pt x="7167" y="7663"/>
                  </a:cubicBezTo>
                  <a:cubicBezTo>
                    <a:pt x="7167" y="11701"/>
                    <a:pt x="4030" y="15049"/>
                    <a:pt x="1" y="15312"/>
                  </a:cubicBezTo>
                  <a:cubicBezTo>
                    <a:pt x="166" y="15321"/>
                    <a:pt x="331" y="15327"/>
                    <a:pt x="499" y="15327"/>
                  </a:cubicBezTo>
                  <a:cubicBezTo>
                    <a:pt x="4729" y="15327"/>
                    <a:pt x="8160" y="11897"/>
                    <a:pt x="8160" y="7663"/>
                  </a:cubicBezTo>
                  <a:cubicBezTo>
                    <a:pt x="8160" y="3433"/>
                    <a:pt x="4737" y="1"/>
                    <a:pt x="5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4" name="Google Shape;1044;p43"/>
            <p:cNvSpPr/>
            <p:nvPr/>
          </p:nvSpPr>
          <p:spPr>
            <a:xfrm>
              <a:off x="5612776" y="1282544"/>
              <a:ext cx="2580344" cy="2377659"/>
            </a:xfrm>
            <a:custGeom>
              <a:rect b="b" l="l" r="r" t="t"/>
              <a:pathLst>
                <a:path extrusionOk="0" h="15907" w="17263">
                  <a:moveTo>
                    <a:pt x="8567" y="578"/>
                  </a:moveTo>
                  <a:cubicBezTo>
                    <a:pt x="10514" y="578"/>
                    <a:pt x="12384" y="1356"/>
                    <a:pt x="13759" y="2737"/>
                  </a:cubicBezTo>
                  <a:cubicBezTo>
                    <a:pt x="16636" y="5615"/>
                    <a:pt x="16636" y="10295"/>
                    <a:pt x="13759" y="13172"/>
                  </a:cubicBezTo>
                  <a:cubicBezTo>
                    <a:pt x="12362" y="14569"/>
                    <a:pt x="10478" y="15333"/>
                    <a:pt x="8540" y="15333"/>
                  </a:cubicBezTo>
                  <a:cubicBezTo>
                    <a:pt x="8062" y="15333"/>
                    <a:pt x="7581" y="15286"/>
                    <a:pt x="7103" y="15191"/>
                  </a:cubicBezTo>
                  <a:cubicBezTo>
                    <a:pt x="4686" y="14712"/>
                    <a:pt x="2670" y="13056"/>
                    <a:pt x="1726" y="10777"/>
                  </a:cubicBezTo>
                  <a:cubicBezTo>
                    <a:pt x="786" y="8502"/>
                    <a:pt x="1039" y="5905"/>
                    <a:pt x="2408" y="3855"/>
                  </a:cubicBezTo>
                  <a:cubicBezTo>
                    <a:pt x="3779" y="1809"/>
                    <a:pt x="6079" y="578"/>
                    <a:pt x="8545" y="578"/>
                  </a:cubicBezTo>
                  <a:cubicBezTo>
                    <a:pt x="8552" y="578"/>
                    <a:pt x="8560" y="578"/>
                    <a:pt x="8567" y="578"/>
                  </a:cubicBezTo>
                  <a:close/>
                  <a:moveTo>
                    <a:pt x="8542" y="0"/>
                  </a:moveTo>
                  <a:cubicBezTo>
                    <a:pt x="7522" y="0"/>
                    <a:pt x="6489" y="197"/>
                    <a:pt x="5499" y="608"/>
                  </a:cubicBezTo>
                  <a:cubicBezTo>
                    <a:pt x="1992" y="2059"/>
                    <a:pt x="1" y="5786"/>
                    <a:pt x="743" y="9507"/>
                  </a:cubicBezTo>
                  <a:cubicBezTo>
                    <a:pt x="1482" y="13227"/>
                    <a:pt x="4748" y="15906"/>
                    <a:pt x="8545" y="15906"/>
                  </a:cubicBezTo>
                  <a:cubicBezTo>
                    <a:pt x="8552" y="15906"/>
                    <a:pt x="8560" y="15906"/>
                    <a:pt x="8567" y="15906"/>
                  </a:cubicBezTo>
                  <a:cubicBezTo>
                    <a:pt x="10667" y="15906"/>
                    <a:pt x="12683" y="15067"/>
                    <a:pt x="14165" y="13575"/>
                  </a:cubicBezTo>
                  <a:cubicBezTo>
                    <a:pt x="16847" y="10893"/>
                    <a:pt x="17263" y="6690"/>
                    <a:pt x="15155" y="3535"/>
                  </a:cubicBezTo>
                  <a:cubicBezTo>
                    <a:pt x="13640" y="1271"/>
                    <a:pt x="11132" y="0"/>
                    <a:pt x="854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5" name="Google Shape;1045;p43"/>
            <p:cNvSpPr/>
            <p:nvPr/>
          </p:nvSpPr>
          <p:spPr>
            <a:xfrm>
              <a:off x="5320553" y="1010650"/>
              <a:ext cx="3171209" cy="2922038"/>
            </a:xfrm>
            <a:custGeom>
              <a:rect b="b" l="l" r="r" t="t"/>
              <a:pathLst>
                <a:path extrusionOk="0" h="19549" w="21216">
                  <a:moveTo>
                    <a:pt x="10522" y="573"/>
                  </a:moveTo>
                  <a:cubicBezTo>
                    <a:pt x="12955" y="573"/>
                    <a:pt x="15289" y="1544"/>
                    <a:pt x="17003" y="3267"/>
                  </a:cubicBezTo>
                  <a:cubicBezTo>
                    <a:pt x="20592" y="6857"/>
                    <a:pt x="20592" y="12691"/>
                    <a:pt x="17003" y="16280"/>
                  </a:cubicBezTo>
                  <a:cubicBezTo>
                    <a:pt x="15261" y="18024"/>
                    <a:pt x="12912" y="18977"/>
                    <a:pt x="10495" y="18977"/>
                  </a:cubicBezTo>
                  <a:cubicBezTo>
                    <a:pt x="9898" y="18977"/>
                    <a:pt x="9297" y="18919"/>
                    <a:pt x="8700" y="18800"/>
                  </a:cubicBezTo>
                  <a:cubicBezTo>
                    <a:pt x="5685" y="18202"/>
                    <a:pt x="3168" y="16137"/>
                    <a:pt x="1992" y="13296"/>
                  </a:cubicBezTo>
                  <a:cubicBezTo>
                    <a:pt x="816" y="10458"/>
                    <a:pt x="1137" y="7217"/>
                    <a:pt x="2845" y="4663"/>
                  </a:cubicBezTo>
                  <a:cubicBezTo>
                    <a:pt x="4552" y="2107"/>
                    <a:pt x="7423" y="573"/>
                    <a:pt x="10500" y="573"/>
                  </a:cubicBezTo>
                  <a:cubicBezTo>
                    <a:pt x="10507" y="573"/>
                    <a:pt x="10515" y="573"/>
                    <a:pt x="10522" y="573"/>
                  </a:cubicBezTo>
                  <a:close/>
                  <a:moveTo>
                    <a:pt x="10496" y="0"/>
                  </a:moveTo>
                  <a:cubicBezTo>
                    <a:pt x="9242" y="0"/>
                    <a:pt x="7972" y="242"/>
                    <a:pt x="6754" y="747"/>
                  </a:cubicBezTo>
                  <a:cubicBezTo>
                    <a:pt x="2447" y="2531"/>
                    <a:pt x="1" y="7110"/>
                    <a:pt x="911" y="11683"/>
                  </a:cubicBezTo>
                  <a:cubicBezTo>
                    <a:pt x="1821" y="16256"/>
                    <a:pt x="5835" y="19549"/>
                    <a:pt x="10500" y="19549"/>
                  </a:cubicBezTo>
                  <a:cubicBezTo>
                    <a:pt x="10507" y="19549"/>
                    <a:pt x="10515" y="19549"/>
                    <a:pt x="10522" y="19549"/>
                  </a:cubicBezTo>
                  <a:cubicBezTo>
                    <a:pt x="13108" y="19549"/>
                    <a:pt x="15585" y="18517"/>
                    <a:pt x="17409" y="16683"/>
                  </a:cubicBezTo>
                  <a:cubicBezTo>
                    <a:pt x="20705" y="13387"/>
                    <a:pt x="21215" y="8219"/>
                    <a:pt x="18625" y="4343"/>
                  </a:cubicBezTo>
                  <a:cubicBezTo>
                    <a:pt x="16764" y="1561"/>
                    <a:pt x="13682" y="0"/>
                    <a:pt x="104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46" name="Google Shape;1046;p43"/>
          <p:cNvGrpSpPr/>
          <p:nvPr/>
        </p:nvGrpSpPr>
        <p:grpSpPr>
          <a:xfrm>
            <a:off x="2998498" y="3156741"/>
            <a:ext cx="365855" cy="313823"/>
            <a:chOff x="1685925" y="684789"/>
            <a:chExt cx="2662700" cy="2241593"/>
          </a:xfrm>
        </p:grpSpPr>
        <p:sp>
          <p:nvSpPr>
            <p:cNvPr id="1047" name="Google Shape;1047;p43"/>
            <p:cNvSpPr/>
            <p:nvPr/>
          </p:nvSpPr>
          <p:spPr>
            <a:xfrm>
              <a:off x="3017207" y="1158194"/>
              <a:ext cx="1258691" cy="1768187"/>
            </a:xfrm>
            <a:custGeom>
              <a:rect b="b" l="l" r="r" t="t"/>
              <a:pathLst>
                <a:path extrusionOk="0" h="12983" w="9242">
                  <a:moveTo>
                    <a:pt x="1" y="0"/>
                  </a:moveTo>
                  <a:lnTo>
                    <a:pt x="1" y="12983"/>
                  </a:lnTo>
                  <a:lnTo>
                    <a:pt x="8847" y="12983"/>
                  </a:lnTo>
                  <a:cubicBezTo>
                    <a:pt x="9064" y="12983"/>
                    <a:pt x="9241" y="12806"/>
                    <a:pt x="9241" y="12589"/>
                  </a:cubicBezTo>
                  <a:lnTo>
                    <a:pt x="9241" y="394"/>
                  </a:lnTo>
                  <a:cubicBezTo>
                    <a:pt x="9241" y="178"/>
                    <a:pt x="9064" y="0"/>
                    <a:pt x="88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8" name="Google Shape;1048;p43"/>
            <p:cNvSpPr/>
            <p:nvPr/>
          </p:nvSpPr>
          <p:spPr>
            <a:xfrm>
              <a:off x="1685925" y="1158194"/>
              <a:ext cx="1331418" cy="1768187"/>
            </a:xfrm>
            <a:custGeom>
              <a:rect b="b" l="l" r="r" t="t"/>
              <a:pathLst>
                <a:path extrusionOk="0" h="12983" w="9776">
                  <a:moveTo>
                    <a:pt x="395" y="0"/>
                  </a:moveTo>
                  <a:cubicBezTo>
                    <a:pt x="178" y="0"/>
                    <a:pt x="1" y="175"/>
                    <a:pt x="1" y="394"/>
                  </a:cubicBezTo>
                  <a:lnTo>
                    <a:pt x="1" y="12589"/>
                  </a:lnTo>
                  <a:cubicBezTo>
                    <a:pt x="1" y="12806"/>
                    <a:pt x="178" y="12983"/>
                    <a:pt x="395" y="12983"/>
                  </a:cubicBezTo>
                  <a:lnTo>
                    <a:pt x="9776" y="12983"/>
                  </a:lnTo>
                  <a:lnTo>
                    <a:pt x="977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9" name="Google Shape;1049;p43"/>
            <p:cNvSpPr/>
            <p:nvPr/>
          </p:nvSpPr>
          <p:spPr>
            <a:xfrm>
              <a:off x="1868151" y="1043792"/>
              <a:ext cx="1149192" cy="1705811"/>
            </a:xfrm>
            <a:custGeom>
              <a:rect b="b" l="l" r="r" t="t"/>
              <a:pathLst>
                <a:path extrusionOk="0" h="12525" w="8438">
                  <a:moveTo>
                    <a:pt x="315" y="0"/>
                  </a:moveTo>
                  <a:cubicBezTo>
                    <a:pt x="141" y="0"/>
                    <a:pt x="1" y="141"/>
                    <a:pt x="1" y="315"/>
                  </a:cubicBezTo>
                  <a:lnTo>
                    <a:pt x="1" y="12210"/>
                  </a:lnTo>
                  <a:cubicBezTo>
                    <a:pt x="1" y="12384"/>
                    <a:pt x="141" y="12525"/>
                    <a:pt x="315" y="12525"/>
                  </a:cubicBezTo>
                  <a:lnTo>
                    <a:pt x="8438" y="12525"/>
                  </a:lnTo>
                  <a:lnTo>
                    <a:pt x="8438" y="868"/>
                  </a:lnTo>
                  <a:cubicBezTo>
                    <a:pt x="8438" y="388"/>
                    <a:pt x="8050" y="0"/>
                    <a:pt x="75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0" name="Google Shape;1050;p43"/>
            <p:cNvSpPr/>
            <p:nvPr/>
          </p:nvSpPr>
          <p:spPr>
            <a:xfrm>
              <a:off x="3017207" y="1043792"/>
              <a:ext cx="1087225" cy="1705811"/>
            </a:xfrm>
            <a:custGeom>
              <a:rect b="b" l="l" r="r" t="t"/>
              <a:pathLst>
                <a:path extrusionOk="0" h="12525" w="7983">
                  <a:moveTo>
                    <a:pt x="865" y="0"/>
                  </a:moveTo>
                  <a:cubicBezTo>
                    <a:pt x="389" y="0"/>
                    <a:pt x="1" y="388"/>
                    <a:pt x="1" y="868"/>
                  </a:cubicBezTo>
                  <a:lnTo>
                    <a:pt x="1" y="12525"/>
                  </a:lnTo>
                  <a:lnTo>
                    <a:pt x="7668" y="12525"/>
                  </a:lnTo>
                  <a:cubicBezTo>
                    <a:pt x="7839" y="12525"/>
                    <a:pt x="7983" y="12384"/>
                    <a:pt x="7983" y="12210"/>
                  </a:cubicBezTo>
                  <a:lnTo>
                    <a:pt x="7983" y="315"/>
                  </a:lnTo>
                  <a:cubicBezTo>
                    <a:pt x="7979" y="141"/>
                    <a:pt x="7839" y="0"/>
                    <a:pt x="76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1" name="Google Shape;1051;p43"/>
            <p:cNvSpPr/>
            <p:nvPr/>
          </p:nvSpPr>
          <p:spPr>
            <a:xfrm>
              <a:off x="2020822" y="1293433"/>
              <a:ext cx="846300" cy="77902"/>
            </a:xfrm>
            <a:custGeom>
              <a:rect b="b" l="l" r="r" t="t"/>
              <a:pathLst>
                <a:path extrusionOk="0" h="572" w="6214">
                  <a:moveTo>
                    <a:pt x="5905" y="0"/>
                  </a:moveTo>
                  <a:cubicBezTo>
                    <a:pt x="5903" y="0"/>
                    <a:pt x="5901" y="0"/>
                    <a:pt x="5899" y="0"/>
                  </a:cubicBezTo>
                  <a:lnTo>
                    <a:pt x="312" y="0"/>
                  </a:lnTo>
                  <a:cubicBezTo>
                    <a:pt x="311" y="0"/>
                    <a:pt x="309" y="0"/>
                    <a:pt x="307" y="0"/>
                  </a:cubicBezTo>
                  <a:cubicBezTo>
                    <a:pt x="135" y="0"/>
                    <a:pt x="1" y="149"/>
                    <a:pt x="19" y="321"/>
                  </a:cubicBezTo>
                  <a:cubicBezTo>
                    <a:pt x="40" y="466"/>
                    <a:pt x="165" y="571"/>
                    <a:pt x="312" y="571"/>
                  </a:cubicBezTo>
                  <a:cubicBezTo>
                    <a:pt x="314" y="571"/>
                    <a:pt x="316" y="571"/>
                    <a:pt x="318" y="571"/>
                  </a:cubicBezTo>
                  <a:lnTo>
                    <a:pt x="5905" y="571"/>
                  </a:lnTo>
                  <a:cubicBezTo>
                    <a:pt x="5907" y="571"/>
                    <a:pt x="5909" y="571"/>
                    <a:pt x="5911" y="571"/>
                  </a:cubicBezTo>
                  <a:cubicBezTo>
                    <a:pt x="6079" y="571"/>
                    <a:pt x="6214" y="423"/>
                    <a:pt x="6196" y="251"/>
                  </a:cubicBezTo>
                  <a:cubicBezTo>
                    <a:pt x="6174" y="106"/>
                    <a:pt x="6049" y="0"/>
                    <a:pt x="59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2" name="Google Shape;1052;p43"/>
            <p:cNvSpPr/>
            <p:nvPr/>
          </p:nvSpPr>
          <p:spPr>
            <a:xfrm>
              <a:off x="2020822" y="1563776"/>
              <a:ext cx="846300" cy="78038"/>
            </a:xfrm>
            <a:custGeom>
              <a:rect b="b" l="l" r="r" t="t"/>
              <a:pathLst>
                <a:path extrusionOk="0" h="573" w="6214">
                  <a:moveTo>
                    <a:pt x="5905" y="1"/>
                  </a:moveTo>
                  <a:cubicBezTo>
                    <a:pt x="5903" y="1"/>
                    <a:pt x="5901" y="1"/>
                    <a:pt x="5899" y="1"/>
                  </a:cubicBezTo>
                  <a:lnTo>
                    <a:pt x="312" y="1"/>
                  </a:lnTo>
                  <a:cubicBezTo>
                    <a:pt x="311" y="1"/>
                    <a:pt x="309" y="1"/>
                    <a:pt x="307" y="1"/>
                  </a:cubicBezTo>
                  <a:cubicBezTo>
                    <a:pt x="135" y="1"/>
                    <a:pt x="1" y="149"/>
                    <a:pt x="19" y="321"/>
                  </a:cubicBezTo>
                  <a:cubicBezTo>
                    <a:pt x="40" y="466"/>
                    <a:pt x="165" y="572"/>
                    <a:pt x="312" y="572"/>
                  </a:cubicBezTo>
                  <a:cubicBezTo>
                    <a:pt x="314" y="572"/>
                    <a:pt x="316" y="572"/>
                    <a:pt x="318" y="572"/>
                  </a:cubicBezTo>
                  <a:lnTo>
                    <a:pt x="5905" y="572"/>
                  </a:lnTo>
                  <a:cubicBezTo>
                    <a:pt x="5907" y="572"/>
                    <a:pt x="5909" y="572"/>
                    <a:pt x="5911" y="572"/>
                  </a:cubicBezTo>
                  <a:cubicBezTo>
                    <a:pt x="6079" y="572"/>
                    <a:pt x="6214" y="424"/>
                    <a:pt x="6196" y="251"/>
                  </a:cubicBezTo>
                  <a:cubicBezTo>
                    <a:pt x="6174" y="107"/>
                    <a:pt x="6049" y="1"/>
                    <a:pt x="59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3" name="Google Shape;1053;p43"/>
            <p:cNvSpPr/>
            <p:nvPr/>
          </p:nvSpPr>
          <p:spPr>
            <a:xfrm>
              <a:off x="2020822" y="1839157"/>
              <a:ext cx="846300" cy="78447"/>
            </a:xfrm>
            <a:custGeom>
              <a:rect b="b" l="l" r="r" t="t"/>
              <a:pathLst>
                <a:path extrusionOk="0" h="576" w="6214">
                  <a:moveTo>
                    <a:pt x="5905" y="1"/>
                  </a:moveTo>
                  <a:cubicBezTo>
                    <a:pt x="5903" y="1"/>
                    <a:pt x="5901" y="1"/>
                    <a:pt x="5899" y="1"/>
                  </a:cubicBezTo>
                  <a:lnTo>
                    <a:pt x="312" y="1"/>
                  </a:lnTo>
                  <a:cubicBezTo>
                    <a:pt x="311" y="1"/>
                    <a:pt x="309" y="1"/>
                    <a:pt x="307" y="1"/>
                  </a:cubicBezTo>
                  <a:cubicBezTo>
                    <a:pt x="135" y="1"/>
                    <a:pt x="1" y="152"/>
                    <a:pt x="19" y="322"/>
                  </a:cubicBezTo>
                  <a:cubicBezTo>
                    <a:pt x="40" y="466"/>
                    <a:pt x="165" y="575"/>
                    <a:pt x="312" y="575"/>
                  </a:cubicBezTo>
                  <a:cubicBezTo>
                    <a:pt x="314" y="575"/>
                    <a:pt x="316" y="575"/>
                    <a:pt x="318" y="575"/>
                  </a:cubicBezTo>
                  <a:lnTo>
                    <a:pt x="5905" y="575"/>
                  </a:lnTo>
                  <a:cubicBezTo>
                    <a:pt x="5907" y="575"/>
                    <a:pt x="5909" y="575"/>
                    <a:pt x="5910" y="575"/>
                  </a:cubicBezTo>
                  <a:cubicBezTo>
                    <a:pt x="6079" y="575"/>
                    <a:pt x="6214" y="424"/>
                    <a:pt x="6196" y="254"/>
                  </a:cubicBezTo>
                  <a:cubicBezTo>
                    <a:pt x="6174" y="110"/>
                    <a:pt x="6049" y="1"/>
                    <a:pt x="59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4" name="Google Shape;1054;p43"/>
            <p:cNvSpPr/>
            <p:nvPr/>
          </p:nvSpPr>
          <p:spPr>
            <a:xfrm>
              <a:off x="2020822" y="2125434"/>
              <a:ext cx="846300" cy="77902"/>
            </a:xfrm>
            <a:custGeom>
              <a:rect b="b" l="l" r="r" t="t"/>
              <a:pathLst>
                <a:path extrusionOk="0" h="572" w="6214">
                  <a:moveTo>
                    <a:pt x="5905" y="0"/>
                  </a:moveTo>
                  <a:cubicBezTo>
                    <a:pt x="5903" y="0"/>
                    <a:pt x="5901" y="1"/>
                    <a:pt x="5899" y="1"/>
                  </a:cubicBezTo>
                  <a:lnTo>
                    <a:pt x="312" y="1"/>
                  </a:lnTo>
                  <a:cubicBezTo>
                    <a:pt x="311" y="1"/>
                    <a:pt x="309" y="1"/>
                    <a:pt x="307" y="1"/>
                  </a:cubicBezTo>
                  <a:cubicBezTo>
                    <a:pt x="135" y="1"/>
                    <a:pt x="1" y="149"/>
                    <a:pt x="19" y="321"/>
                  </a:cubicBezTo>
                  <a:cubicBezTo>
                    <a:pt x="40" y="466"/>
                    <a:pt x="165" y="572"/>
                    <a:pt x="312" y="572"/>
                  </a:cubicBezTo>
                  <a:cubicBezTo>
                    <a:pt x="314" y="572"/>
                    <a:pt x="316" y="572"/>
                    <a:pt x="318" y="572"/>
                  </a:cubicBezTo>
                  <a:lnTo>
                    <a:pt x="5905" y="572"/>
                  </a:lnTo>
                  <a:cubicBezTo>
                    <a:pt x="5907" y="572"/>
                    <a:pt x="5909" y="572"/>
                    <a:pt x="5911" y="572"/>
                  </a:cubicBezTo>
                  <a:cubicBezTo>
                    <a:pt x="6079" y="572"/>
                    <a:pt x="6214" y="423"/>
                    <a:pt x="6196" y="251"/>
                  </a:cubicBezTo>
                  <a:cubicBezTo>
                    <a:pt x="6174" y="106"/>
                    <a:pt x="6049" y="0"/>
                    <a:pt x="590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5" name="Google Shape;1055;p43"/>
            <p:cNvSpPr/>
            <p:nvPr/>
          </p:nvSpPr>
          <p:spPr>
            <a:xfrm>
              <a:off x="3201612" y="2416614"/>
              <a:ext cx="829549" cy="78038"/>
            </a:xfrm>
            <a:custGeom>
              <a:rect b="b" l="l" r="r" t="t"/>
              <a:pathLst>
                <a:path extrusionOk="0" h="573" w="6091">
                  <a:moveTo>
                    <a:pt x="5779" y="1"/>
                  </a:moveTo>
                  <a:cubicBezTo>
                    <a:pt x="5777" y="1"/>
                    <a:pt x="5775" y="1"/>
                    <a:pt x="5773" y="1"/>
                  </a:cubicBezTo>
                  <a:lnTo>
                    <a:pt x="311" y="1"/>
                  </a:lnTo>
                  <a:cubicBezTo>
                    <a:pt x="310" y="1"/>
                    <a:pt x="308" y="1"/>
                    <a:pt x="306" y="1"/>
                  </a:cubicBezTo>
                  <a:cubicBezTo>
                    <a:pt x="135" y="1"/>
                    <a:pt x="0" y="149"/>
                    <a:pt x="18" y="322"/>
                  </a:cubicBezTo>
                  <a:cubicBezTo>
                    <a:pt x="42" y="466"/>
                    <a:pt x="164" y="572"/>
                    <a:pt x="311" y="572"/>
                  </a:cubicBezTo>
                  <a:cubicBezTo>
                    <a:pt x="313" y="572"/>
                    <a:pt x="315" y="572"/>
                    <a:pt x="318" y="572"/>
                  </a:cubicBezTo>
                  <a:lnTo>
                    <a:pt x="5776" y="572"/>
                  </a:lnTo>
                  <a:cubicBezTo>
                    <a:pt x="5780" y="572"/>
                    <a:pt x="5783" y="572"/>
                    <a:pt x="5787" y="572"/>
                  </a:cubicBezTo>
                  <a:cubicBezTo>
                    <a:pt x="5959" y="572"/>
                    <a:pt x="6091" y="422"/>
                    <a:pt x="6073" y="251"/>
                  </a:cubicBezTo>
                  <a:cubicBezTo>
                    <a:pt x="6048" y="107"/>
                    <a:pt x="5926" y="1"/>
                    <a:pt x="57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6" name="Google Shape;1056;p43"/>
            <p:cNvSpPr/>
            <p:nvPr/>
          </p:nvSpPr>
          <p:spPr>
            <a:xfrm>
              <a:off x="2020822" y="2416614"/>
              <a:ext cx="846300" cy="78038"/>
            </a:xfrm>
            <a:custGeom>
              <a:rect b="b" l="l" r="r" t="t"/>
              <a:pathLst>
                <a:path extrusionOk="0" h="573" w="6214">
                  <a:moveTo>
                    <a:pt x="5905" y="1"/>
                  </a:moveTo>
                  <a:cubicBezTo>
                    <a:pt x="5903" y="1"/>
                    <a:pt x="5901" y="1"/>
                    <a:pt x="5899" y="1"/>
                  </a:cubicBezTo>
                  <a:lnTo>
                    <a:pt x="312" y="1"/>
                  </a:lnTo>
                  <a:cubicBezTo>
                    <a:pt x="311" y="1"/>
                    <a:pt x="309" y="1"/>
                    <a:pt x="307" y="1"/>
                  </a:cubicBezTo>
                  <a:cubicBezTo>
                    <a:pt x="135" y="1"/>
                    <a:pt x="1" y="149"/>
                    <a:pt x="19" y="322"/>
                  </a:cubicBezTo>
                  <a:cubicBezTo>
                    <a:pt x="40" y="466"/>
                    <a:pt x="165" y="572"/>
                    <a:pt x="312" y="572"/>
                  </a:cubicBezTo>
                  <a:cubicBezTo>
                    <a:pt x="314" y="572"/>
                    <a:pt x="316" y="572"/>
                    <a:pt x="318" y="572"/>
                  </a:cubicBezTo>
                  <a:lnTo>
                    <a:pt x="5905" y="572"/>
                  </a:lnTo>
                  <a:cubicBezTo>
                    <a:pt x="5907" y="572"/>
                    <a:pt x="5909" y="572"/>
                    <a:pt x="5911" y="572"/>
                  </a:cubicBezTo>
                  <a:cubicBezTo>
                    <a:pt x="6079" y="572"/>
                    <a:pt x="6214" y="424"/>
                    <a:pt x="6196" y="251"/>
                  </a:cubicBezTo>
                  <a:cubicBezTo>
                    <a:pt x="6174" y="107"/>
                    <a:pt x="6049" y="1"/>
                    <a:pt x="590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7" name="Google Shape;1057;p43"/>
            <p:cNvSpPr/>
            <p:nvPr/>
          </p:nvSpPr>
          <p:spPr>
            <a:xfrm>
              <a:off x="3201612" y="1293433"/>
              <a:ext cx="838673" cy="77902"/>
            </a:xfrm>
            <a:custGeom>
              <a:rect b="b" l="l" r="r" t="t"/>
              <a:pathLst>
                <a:path extrusionOk="0" h="572" w="6158">
                  <a:moveTo>
                    <a:pt x="5850" y="0"/>
                  </a:moveTo>
                  <a:cubicBezTo>
                    <a:pt x="5848" y="0"/>
                    <a:pt x="5846" y="0"/>
                    <a:pt x="5843" y="0"/>
                  </a:cubicBezTo>
                  <a:lnTo>
                    <a:pt x="311" y="0"/>
                  </a:lnTo>
                  <a:cubicBezTo>
                    <a:pt x="310" y="0"/>
                    <a:pt x="308" y="0"/>
                    <a:pt x="306" y="0"/>
                  </a:cubicBezTo>
                  <a:cubicBezTo>
                    <a:pt x="135" y="0"/>
                    <a:pt x="0" y="149"/>
                    <a:pt x="18" y="321"/>
                  </a:cubicBezTo>
                  <a:cubicBezTo>
                    <a:pt x="39" y="466"/>
                    <a:pt x="164" y="571"/>
                    <a:pt x="308" y="571"/>
                  </a:cubicBezTo>
                  <a:cubicBezTo>
                    <a:pt x="310" y="571"/>
                    <a:pt x="312" y="571"/>
                    <a:pt x="314" y="571"/>
                  </a:cubicBezTo>
                  <a:lnTo>
                    <a:pt x="5847" y="571"/>
                  </a:lnTo>
                  <a:cubicBezTo>
                    <a:pt x="5848" y="571"/>
                    <a:pt x="5850" y="571"/>
                    <a:pt x="5852" y="571"/>
                  </a:cubicBezTo>
                  <a:cubicBezTo>
                    <a:pt x="6023" y="571"/>
                    <a:pt x="6158" y="423"/>
                    <a:pt x="6140" y="251"/>
                  </a:cubicBezTo>
                  <a:cubicBezTo>
                    <a:pt x="6119" y="106"/>
                    <a:pt x="5994" y="0"/>
                    <a:pt x="585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8" name="Google Shape;1058;p43"/>
            <p:cNvSpPr/>
            <p:nvPr/>
          </p:nvSpPr>
          <p:spPr>
            <a:xfrm>
              <a:off x="3201612" y="1563776"/>
              <a:ext cx="838673" cy="78038"/>
            </a:xfrm>
            <a:custGeom>
              <a:rect b="b" l="l" r="r" t="t"/>
              <a:pathLst>
                <a:path extrusionOk="0" h="573" w="6158">
                  <a:moveTo>
                    <a:pt x="5850" y="1"/>
                  </a:moveTo>
                  <a:cubicBezTo>
                    <a:pt x="5848" y="1"/>
                    <a:pt x="5846" y="1"/>
                    <a:pt x="5843" y="1"/>
                  </a:cubicBezTo>
                  <a:lnTo>
                    <a:pt x="311" y="1"/>
                  </a:lnTo>
                  <a:cubicBezTo>
                    <a:pt x="310" y="1"/>
                    <a:pt x="308" y="1"/>
                    <a:pt x="306" y="1"/>
                  </a:cubicBezTo>
                  <a:cubicBezTo>
                    <a:pt x="135" y="1"/>
                    <a:pt x="0" y="149"/>
                    <a:pt x="18" y="321"/>
                  </a:cubicBezTo>
                  <a:cubicBezTo>
                    <a:pt x="39" y="466"/>
                    <a:pt x="164" y="572"/>
                    <a:pt x="308" y="572"/>
                  </a:cubicBezTo>
                  <a:cubicBezTo>
                    <a:pt x="310" y="572"/>
                    <a:pt x="312" y="572"/>
                    <a:pt x="314" y="572"/>
                  </a:cubicBezTo>
                  <a:lnTo>
                    <a:pt x="5847" y="572"/>
                  </a:lnTo>
                  <a:cubicBezTo>
                    <a:pt x="5848" y="572"/>
                    <a:pt x="5850" y="572"/>
                    <a:pt x="5852" y="572"/>
                  </a:cubicBezTo>
                  <a:cubicBezTo>
                    <a:pt x="6023" y="572"/>
                    <a:pt x="6158" y="424"/>
                    <a:pt x="6140" y="251"/>
                  </a:cubicBezTo>
                  <a:cubicBezTo>
                    <a:pt x="6119" y="107"/>
                    <a:pt x="5994" y="1"/>
                    <a:pt x="585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9" name="Google Shape;1059;p43"/>
            <p:cNvSpPr/>
            <p:nvPr/>
          </p:nvSpPr>
          <p:spPr>
            <a:xfrm>
              <a:off x="3201612" y="1839157"/>
              <a:ext cx="838673" cy="78447"/>
            </a:xfrm>
            <a:custGeom>
              <a:rect b="b" l="l" r="r" t="t"/>
              <a:pathLst>
                <a:path extrusionOk="0" h="576" w="6158">
                  <a:moveTo>
                    <a:pt x="5849" y="1"/>
                  </a:moveTo>
                  <a:cubicBezTo>
                    <a:pt x="5847" y="1"/>
                    <a:pt x="5845" y="1"/>
                    <a:pt x="5843" y="1"/>
                  </a:cubicBezTo>
                  <a:lnTo>
                    <a:pt x="311" y="1"/>
                  </a:lnTo>
                  <a:cubicBezTo>
                    <a:pt x="310" y="1"/>
                    <a:pt x="308" y="1"/>
                    <a:pt x="306" y="1"/>
                  </a:cubicBezTo>
                  <a:cubicBezTo>
                    <a:pt x="135" y="1"/>
                    <a:pt x="0" y="152"/>
                    <a:pt x="18" y="322"/>
                  </a:cubicBezTo>
                  <a:cubicBezTo>
                    <a:pt x="39" y="466"/>
                    <a:pt x="164" y="575"/>
                    <a:pt x="309" y="575"/>
                  </a:cubicBezTo>
                  <a:cubicBezTo>
                    <a:pt x="311" y="575"/>
                    <a:pt x="312" y="575"/>
                    <a:pt x="314" y="575"/>
                  </a:cubicBezTo>
                  <a:lnTo>
                    <a:pt x="5847" y="575"/>
                  </a:lnTo>
                  <a:cubicBezTo>
                    <a:pt x="5848" y="575"/>
                    <a:pt x="5850" y="575"/>
                    <a:pt x="5852" y="575"/>
                  </a:cubicBezTo>
                  <a:cubicBezTo>
                    <a:pt x="6023" y="575"/>
                    <a:pt x="6158" y="424"/>
                    <a:pt x="6140" y="254"/>
                  </a:cubicBezTo>
                  <a:cubicBezTo>
                    <a:pt x="6119" y="110"/>
                    <a:pt x="5994" y="1"/>
                    <a:pt x="58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0" name="Google Shape;1060;p43"/>
            <p:cNvSpPr/>
            <p:nvPr/>
          </p:nvSpPr>
          <p:spPr>
            <a:xfrm>
              <a:off x="3201612" y="2125434"/>
              <a:ext cx="829549" cy="77902"/>
            </a:xfrm>
            <a:custGeom>
              <a:rect b="b" l="l" r="r" t="t"/>
              <a:pathLst>
                <a:path extrusionOk="0" h="572" w="6091">
                  <a:moveTo>
                    <a:pt x="5779" y="0"/>
                  </a:moveTo>
                  <a:cubicBezTo>
                    <a:pt x="5777" y="0"/>
                    <a:pt x="5775" y="1"/>
                    <a:pt x="5773" y="1"/>
                  </a:cubicBezTo>
                  <a:lnTo>
                    <a:pt x="311" y="1"/>
                  </a:lnTo>
                  <a:cubicBezTo>
                    <a:pt x="310" y="1"/>
                    <a:pt x="308" y="1"/>
                    <a:pt x="306" y="1"/>
                  </a:cubicBezTo>
                  <a:cubicBezTo>
                    <a:pt x="135" y="1"/>
                    <a:pt x="0" y="149"/>
                    <a:pt x="18" y="321"/>
                  </a:cubicBezTo>
                  <a:cubicBezTo>
                    <a:pt x="42" y="466"/>
                    <a:pt x="164" y="572"/>
                    <a:pt x="311" y="572"/>
                  </a:cubicBezTo>
                  <a:cubicBezTo>
                    <a:pt x="313" y="572"/>
                    <a:pt x="315" y="572"/>
                    <a:pt x="318" y="572"/>
                  </a:cubicBezTo>
                  <a:lnTo>
                    <a:pt x="5776" y="572"/>
                  </a:lnTo>
                  <a:cubicBezTo>
                    <a:pt x="5780" y="572"/>
                    <a:pt x="5783" y="572"/>
                    <a:pt x="5787" y="572"/>
                  </a:cubicBezTo>
                  <a:cubicBezTo>
                    <a:pt x="5959" y="572"/>
                    <a:pt x="6091" y="422"/>
                    <a:pt x="6073" y="251"/>
                  </a:cubicBezTo>
                  <a:cubicBezTo>
                    <a:pt x="6048" y="106"/>
                    <a:pt x="5926" y="0"/>
                    <a:pt x="57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1" name="Google Shape;1061;p43"/>
            <p:cNvSpPr/>
            <p:nvPr/>
          </p:nvSpPr>
          <p:spPr>
            <a:xfrm>
              <a:off x="4184650" y="1158194"/>
              <a:ext cx="163976" cy="1768187"/>
            </a:xfrm>
            <a:custGeom>
              <a:rect b="b" l="l" r="r" t="t"/>
              <a:pathLst>
                <a:path extrusionOk="0" h="12983" w="1204">
                  <a:moveTo>
                    <a:pt x="6" y="0"/>
                  </a:moveTo>
                  <a:cubicBezTo>
                    <a:pt x="4" y="0"/>
                    <a:pt x="2" y="0"/>
                    <a:pt x="0" y="0"/>
                  </a:cubicBezTo>
                  <a:lnTo>
                    <a:pt x="11" y="0"/>
                  </a:lnTo>
                  <a:cubicBezTo>
                    <a:pt x="9" y="0"/>
                    <a:pt x="8" y="0"/>
                    <a:pt x="6" y="0"/>
                  </a:cubicBezTo>
                  <a:close/>
                  <a:moveTo>
                    <a:pt x="809" y="0"/>
                  </a:moveTo>
                  <a:cubicBezTo>
                    <a:pt x="807" y="0"/>
                    <a:pt x="805" y="0"/>
                    <a:pt x="803" y="0"/>
                  </a:cubicBezTo>
                  <a:lnTo>
                    <a:pt x="11" y="0"/>
                  </a:lnTo>
                  <a:cubicBezTo>
                    <a:pt x="226" y="3"/>
                    <a:pt x="400" y="178"/>
                    <a:pt x="403" y="394"/>
                  </a:cubicBezTo>
                  <a:lnTo>
                    <a:pt x="403" y="12589"/>
                  </a:lnTo>
                  <a:cubicBezTo>
                    <a:pt x="400" y="12809"/>
                    <a:pt x="220" y="12983"/>
                    <a:pt x="0" y="12983"/>
                  </a:cubicBezTo>
                  <a:lnTo>
                    <a:pt x="810" y="12983"/>
                  </a:lnTo>
                  <a:cubicBezTo>
                    <a:pt x="1026" y="12983"/>
                    <a:pt x="1204" y="12806"/>
                    <a:pt x="1204" y="12589"/>
                  </a:cubicBezTo>
                  <a:lnTo>
                    <a:pt x="1204" y="394"/>
                  </a:lnTo>
                  <a:cubicBezTo>
                    <a:pt x="1201" y="176"/>
                    <a:pt x="1026" y="0"/>
                    <a:pt x="8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2" name="Google Shape;1062;p43"/>
            <p:cNvSpPr/>
            <p:nvPr/>
          </p:nvSpPr>
          <p:spPr>
            <a:xfrm>
              <a:off x="4013592" y="1043792"/>
              <a:ext cx="152808" cy="1705811"/>
            </a:xfrm>
            <a:custGeom>
              <a:rect b="b" l="l" r="r" t="t"/>
              <a:pathLst>
                <a:path extrusionOk="0" h="12525" w="1122">
                  <a:moveTo>
                    <a:pt x="6" y="0"/>
                  </a:moveTo>
                  <a:cubicBezTo>
                    <a:pt x="4" y="0"/>
                    <a:pt x="2" y="0"/>
                    <a:pt x="1" y="0"/>
                  </a:cubicBezTo>
                  <a:lnTo>
                    <a:pt x="12" y="0"/>
                  </a:lnTo>
                  <a:cubicBezTo>
                    <a:pt x="10" y="0"/>
                    <a:pt x="8" y="0"/>
                    <a:pt x="6" y="0"/>
                  </a:cubicBezTo>
                  <a:close/>
                  <a:moveTo>
                    <a:pt x="810" y="0"/>
                  </a:moveTo>
                  <a:cubicBezTo>
                    <a:pt x="808" y="0"/>
                    <a:pt x="806" y="0"/>
                    <a:pt x="804" y="0"/>
                  </a:cubicBezTo>
                  <a:lnTo>
                    <a:pt x="12" y="0"/>
                  </a:lnTo>
                  <a:cubicBezTo>
                    <a:pt x="181" y="3"/>
                    <a:pt x="318" y="142"/>
                    <a:pt x="321" y="315"/>
                  </a:cubicBezTo>
                  <a:lnTo>
                    <a:pt x="321" y="12210"/>
                  </a:lnTo>
                  <a:cubicBezTo>
                    <a:pt x="318" y="12384"/>
                    <a:pt x="175" y="12525"/>
                    <a:pt x="1" y="12525"/>
                  </a:cubicBezTo>
                  <a:lnTo>
                    <a:pt x="810" y="12525"/>
                  </a:lnTo>
                  <a:cubicBezTo>
                    <a:pt x="981" y="12525"/>
                    <a:pt x="1122" y="12384"/>
                    <a:pt x="1122" y="12210"/>
                  </a:cubicBezTo>
                  <a:lnTo>
                    <a:pt x="1122" y="315"/>
                  </a:lnTo>
                  <a:cubicBezTo>
                    <a:pt x="1122" y="140"/>
                    <a:pt x="981" y="0"/>
                    <a:pt x="810" y="0"/>
                  </a:cubicBezTo>
                  <a:close/>
                </a:path>
              </a:pathLst>
            </a:custGeom>
            <a:solidFill>
              <a:srgbClr val="F8E88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3" name="Google Shape;1063;p43"/>
            <p:cNvSpPr/>
            <p:nvPr/>
          </p:nvSpPr>
          <p:spPr>
            <a:xfrm>
              <a:off x="3563475" y="684789"/>
              <a:ext cx="119577" cy="192712"/>
            </a:xfrm>
            <a:custGeom>
              <a:rect b="b" l="l" r="r" t="t"/>
              <a:pathLst>
                <a:path extrusionOk="0" h="1415" w="878">
                  <a:moveTo>
                    <a:pt x="110" y="0"/>
                  </a:moveTo>
                  <a:cubicBezTo>
                    <a:pt x="49" y="0"/>
                    <a:pt x="0" y="49"/>
                    <a:pt x="0" y="110"/>
                  </a:cubicBezTo>
                  <a:lnTo>
                    <a:pt x="0" y="1415"/>
                  </a:lnTo>
                  <a:lnTo>
                    <a:pt x="877" y="1415"/>
                  </a:lnTo>
                  <a:lnTo>
                    <a:pt x="877" y="110"/>
                  </a:lnTo>
                  <a:cubicBezTo>
                    <a:pt x="877" y="49"/>
                    <a:pt x="828" y="0"/>
                    <a:pt x="76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4" name="Google Shape;1064;p43"/>
            <p:cNvSpPr/>
            <p:nvPr/>
          </p:nvSpPr>
          <p:spPr>
            <a:xfrm>
              <a:off x="3600520" y="684789"/>
              <a:ext cx="82533" cy="192712"/>
            </a:xfrm>
            <a:custGeom>
              <a:rect b="b" l="l" r="r" t="t"/>
              <a:pathLst>
                <a:path extrusionOk="0" h="1415" w="606">
                  <a:moveTo>
                    <a:pt x="0" y="0"/>
                  </a:moveTo>
                  <a:cubicBezTo>
                    <a:pt x="58" y="0"/>
                    <a:pt x="107" y="49"/>
                    <a:pt x="110" y="110"/>
                  </a:cubicBezTo>
                  <a:lnTo>
                    <a:pt x="110" y="1415"/>
                  </a:lnTo>
                  <a:lnTo>
                    <a:pt x="605" y="1415"/>
                  </a:lnTo>
                  <a:lnTo>
                    <a:pt x="605" y="110"/>
                  </a:lnTo>
                  <a:cubicBezTo>
                    <a:pt x="605" y="49"/>
                    <a:pt x="556" y="0"/>
                    <a:pt x="4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5" name="Google Shape;1065;p43"/>
            <p:cNvSpPr/>
            <p:nvPr/>
          </p:nvSpPr>
          <p:spPr>
            <a:xfrm>
              <a:off x="3521800" y="1106169"/>
              <a:ext cx="145862" cy="930740"/>
            </a:xfrm>
            <a:custGeom>
              <a:rect b="b" l="l" r="r" t="t"/>
              <a:pathLst>
                <a:path extrusionOk="0" h="6834" w="1071">
                  <a:moveTo>
                    <a:pt x="1" y="1"/>
                  </a:moveTo>
                  <a:lnTo>
                    <a:pt x="1" y="6834"/>
                  </a:lnTo>
                  <a:lnTo>
                    <a:pt x="1070" y="6834"/>
                  </a:lnTo>
                  <a:lnTo>
                    <a:pt x="1070" y="5795"/>
                  </a:lnTo>
                  <a:lnTo>
                    <a:pt x="107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6" name="Google Shape;1066;p43"/>
            <p:cNvSpPr/>
            <p:nvPr/>
          </p:nvSpPr>
          <p:spPr>
            <a:xfrm>
              <a:off x="3521800" y="877365"/>
              <a:ext cx="145862" cy="228940"/>
            </a:xfrm>
            <a:custGeom>
              <a:rect b="b" l="l" r="r" t="t"/>
              <a:pathLst>
                <a:path extrusionOk="0" h="1681" w="1071">
                  <a:moveTo>
                    <a:pt x="1" y="1"/>
                  </a:moveTo>
                  <a:lnTo>
                    <a:pt x="1" y="1681"/>
                  </a:lnTo>
                  <a:lnTo>
                    <a:pt x="1070" y="1681"/>
                  </a:lnTo>
                  <a:lnTo>
                    <a:pt x="107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7" name="Google Shape;1067;p43"/>
            <p:cNvSpPr/>
            <p:nvPr/>
          </p:nvSpPr>
          <p:spPr>
            <a:xfrm>
              <a:off x="3641241" y="877365"/>
              <a:ext cx="78311" cy="228940"/>
            </a:xfrm>
            <a:custGeom>
              <a:rect b="b" l="l" r="r" t="t"/>
              <a:pathLst>
                <a:path extrusionOk="0" h="1681" w="575">
                  <a:moveTo>
                    <a:pt x="1" y="1"/>
                  </a:moveTo>
                  <a:lnTo>
                    <a:pt x="1" y="1681"/>
                  </a:lnTo>
                  <a:lnTo>
                    <a:pt x="575" y="1681"/>
                  </a:lnTo>
                  <a:lnTo>
                    <a:pt x="57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8" name="Google Shape;1068;p43"/>
            <p:cNvSpPr/>
            <p:nvPr/>
          </p:nvSpPr>
          <p:spPr>
            <a:xfrm>
              <a:off x="3641241" y="1106169"/>
              <a:ext cx="78311" cy="930740"/>
            </a:xfrm>
            <a:custGeom>
              <a:rect b="b" l="l" r="r" t="t"/>
              <a:pathLst>
                <a:path extrusionOk="0" h="6834" w="575">
                  <a:moveTo>
                    <a:pt x="1" y="1"/>
                  </a:moveTo>
                  <a:lnTo>
                    <a:pt x="1" y="6834"/>
                  </a:lnTo>
                  <a:lnTo>
                    <a:pt x="575" y="6834"/>
                  </a:lnTo>
                  <a:lnTo>
                    <a:pt x="575" y="6727"/>
                  </a:lnTo>
                  <a:lnTo>
                    <a:pt x="57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9" name="Google Shape;1069;p43"/>
            <p:cNvSpPr/>
            <p:nvPr/>
          </p:nvSpPr>
          <p:spPr>
            <a:xfrm>
              <a:off x="3521800" y="2036772"/>
              <a:ext cx="151582" cy="130472"/>
            </a:xfrm>
            <a:custGeom>
              <a:rect b="b" l="l" r="r" t="t"/>
              <a:pathLst>
                <a:path extrusionOk="0" h="958" w="1113">
                  <a:moveTo>
                    <a:pt x="1" y="1"/>
                  </a:moveTo>
                  <a:lnTo>
                    <a:pt x="438" y="957"/>
                  </a:lnTo>
                  <a:lnTo>
                    <a:pt x="676" y="957"/>
                  </a:lnTo>
                  <a:lnTo>
                    <a:pt x="111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0" name="Google Shape;1070;p43"/>
            <p:cNvSpPr/>
            <p:nvPr/>
          </p:nvSpPr>
          <p:spPr>
            <a:xfrm>
              <a:off x="3581725" y="2036772"/>
              <a:ext cx="138235" cy="188899"/>
            </a:xfrm>
            <a:custGeom>
              <a:rect b="b" l="l" r="r" t="t"/>
              <a:pathLst>
                <a:path extrusionOk="0" h="1387" w="1015">
                  <a:moveTo>
                    <a:pt x="438" y="1"/>
                  </a:moveTo>
                  <a:lnTo>
                    <a:pt x="1" y="957"/>
                  </a:lnTo>
                  <a:lnTo>
                    <a:pt x="160" y="1302"/>
                  </a:lnTo>
                  <a:cubicBezTo>
                    <a:pt x="186" y="1359"/>
                    <a:pt x="238" y="1387"/>
                    <a:pt x="291" y="1387"/>
                  </a:cubicBezTo>
                  <a:cubicBezTo>
                    <a:pt x="343" y="1387"/>
                    <a:pt x="395" y="1359"/>
                    <a:pt x="419" y="1302"/>
                  </a:cubicBezTo>
                  <a:lnTo>
                    <a:pt x="101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1" name="Google Shape;1071;p43"/>
            <p:cNvSpPr/>
            <p:nvPr/>
          </p:nvSpPr>
          <p:spPr>
            <a:xfrm>
              <a:off x="4013592" y="1043792"/>
              <a:ext cx="152808" cy="1705811"/>
            </a:xfrm>
            <a:custGeom>
              <a:rect b="b" l="l" r="r" t="t"/>
              <a:pathLst>
                <a:path extrusionOk="0" h="12525" w="1122">
                  <a:moveTo>
                    <a:pt x="6" y="0"/>
                  </a:moveTo>
                  <a:cubicBezTo>
                    <a:pt x="4" y="0"/>
                    <a:pt x="2" y="0"/>
                    <a:pt x="1" y="0"/>
                  </a:cubicBezTo>
                  <a:lnTo>
                    <a:pt x="12" y="0"/>
                  </a:lnTo>
                  <a:cubicBezTo>
                    <a:pt x="10" y="0"/>
                    <a:pt x="8" y="0"/>
                    <a:pt x="6" y="0"/>
                  </a:cubicBezTo>
                  <a:close/>
                  <a:moveTo>
                    <a:pt x="810" y="0"/>
                  </a:moveTo>
                  <a:cubicBezTo>
                    <a:pt x="808" y="0"/>
                    <a:pt x="806" y="0"/>
                    <a:pt x="804" y="0"/>
                  </a:cubicBezTo>
                  <a:lnTo>
                    <a:pt x="12" y="0"/>
                  </a:lnTo>
                  <a:cubicBezTo>
                    <a:pt x="181" y="3"/>
                    <a:pt x="318" y="142"/>
                    <a:pt x="321" y="315"/>
                  </a:cubicBezTo>
                  <a:lnTo>
                    <a:pt x="321" y="12210"/>
                  </a:lnTo>
                  <a:cubicBezTo>
                    <a:pt x="318" y="12384"/>
                    <a:pt x="175" y="12525"/>
                    <a:pt x="1" y="12525"/>
                  </a:cubicBezTo>
                  <a:lnTo>
                    <a:pt x="810" y="12525"/>
                  </a:lnTo>
                  <a:cubicBezTo>
                    <a:pt x="981" y="12525"/>
                    <a:pt x="1122" y="12384"/>
                    <a:pt x="1122" y="12210"/>
                  </a:cubicBezTo>
                  <a:lnTo>
                    <a:pt x="1122" y="315"/>
                  </a:lnTo>
                  <a:cubicBezTo>
                    <a:pt x="1122" y="140"/>
                    <a:pt x="981" y="0"/>
                    <a:pt x="8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2" name="Google Shape;1072;p43"/>
            <p:cNvSpPr/>
            <p:nvPr/>
          </p:nvSpPr>
          <p:spPr>
            <a:xfrm>
              <a:off x="3481896" y="835826"/>
              <a:ext cx="432003" cy="537960"/>
            </a:xfrm>
            <a:custGeom>
              <a:rect b="b" l="l" r="r" t="t"/>
              <a:pathLst>
                <a:path extrusionOk="0" h="3950" w="3172">
                  <a:moveTo>
                    <a:pt x="294" y="0"/>
                  </a:moveTo>
                  <a:cubicBezTo>
                    <a:pt x="132" y="6"/>
                    <a:pt x="4" y="141"/>
                    <a:pt x="1" y="306"/>
                  </a:cubicBezTo>
                  <a:cubicBezTo>
                    <a:pt x="1" y="453"/>
                    <a:pt x="110" y="575"/>
                    <a:pt x="251" y="575"/>
                  </a:cubicBezTo>
                  <a:cubicBezTo>
                    <a:pt x="265" y="575"/>
                    <a:pt x="279" y="574"/>
                    <a:pt x="294" y="571"/>
                  </a:cubicBezTo>
                  <a:lnTo>
                    <a:pt x="2499" y="571"/>
                  </a:lnTo>
                  <a:cubicBezTo>
                    <a:pt x="2542" y="593"/>
                    <a:pt x="2576" y="632"/>
                    <a:pt x="2585" y="681"/>
                  </a:cubicBezTo>
                  <a:lnTo>
                    <a:pt x="2585" y="3657"/>
                  </a:lnTo>
                  <a:cubicBezTo>
                    <a:pt x="2582" y="3818"/>
                    <a:pt x="2713" y="3950"/>
                    <a:pt x="2875" y="3950"/>
                  </a:cubicBezTo>
                  <a:cubicBezTo>
                    <a:pt x="2879" y="3950"/>
                    <a:pt x="2882" y="3950"/>
                    <a:pt x="2886" y="3950"/>
                  </a:cubicBezTo>
                  <a:cubicBezTo>
                    <a:pt x="3046" y="3950"/>
                    <a:pt x="3168" y="3815"/>
                    <a:pt x="3156" y="3657"/>
                  </a:cubicBezTo>
                  <a:lnTo>
                    <a:pt x="3156" y="681"/>
                  </a:lnTo>
                  <a:cubicBezTo>
                    <a:pt x="3171" y="312"/>
                    <a:pt x="2869" y="9"/>
                    <a:pt x="249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73" name="Google Shape;1073;p43"/>
          <p:cNvGrpSpPr/>
          <p:nvPr/>
        </p:nvGrpSpPr>
        <p:grpSpPr>
          <a:xfrm>
            <a:off x="5779826" y="3159654"/>
            <a:ext cx="365797" cy="308003"/>
            <a:chOff x="6168407" y="373950"/>
            <a:chExt cx="2552669" cy="2200020"/>
          </a:xfrm>
        </p:grpSpPr>
        <p:sp>
          <p:nvSpPr>
            <p:cNvPr id="1074" name="Google Shape;1074;p43"/>
            <p:cNvSpPr/>
            <p:nvPr/>
          </p:nvSpPr>
          <p:spPr>
            <a:xfrm>
              <a:off x="6168407" y="373950"/>
              <a:ext cx="1311525" cy="1472512"/>
            </a:xfrm>
            <a:custGeom>
              <a:rect b="b" l="l" r="r" t="t"/>
              <a:pathLst>
                <a:path extrusionOk="0" h="11278" w="10045">
                  <a:moveTo>
                    <a:pt x="1791" y="1"/>
                  </a:moveTo>
                  <a:cubicBezTo>
                    <a:pt x="801" y="1"/>
                    <a:pt x="1" y="801"/>
                    <a:pt x="1" y="1791"/>
                  </a:cubicBezTo>
                  <a:lnTo>
                    <a:pt x="1" y="7072"/>
                  </a:lnTo>
                  <a:cubicBezTo>
                    <a:pt x="1" y="8059"/>
                    <a:pt x="801" y="8859"/>
                    <a:pt x="1791" y="8859"/>
                  </a:cubicBezTo>
                  <a:lnTo>
                    <a:pt x="3116" y="8859"/>
                  </a:lnTo>
                  <a:lnTo>
                    <a:pt x="2832" y="10842"/>
                  </a:lnTo>
                  <a:cubicBezTo>
                    <a:pt x="2796" y="11091"/>
                    <a:pt x="2995" y="11278"/>
                    <a:pt x="3211" y="11278"/>
                  </a:cubicBezTo>
                  <a:cubicBezTo>
                    <a:pt x="3288" y="11278"/>
                    <a:pt x="3368" y="11253"/>
                    <a:pt x="3440" y="11199"/>
                  </a:cubicBezTo>
                  <a:lnTo>
                    <a:pt x="6492" y="8859"/>
                  </a:lnTo>
                  <a:lnTo>
                    <a:pt x="8254" y="8859"/>
                  </a:lnTo>
                  <a:cubicBezTo>
                    <a:pt x="9244" y="8859"/>
                    <a:pt x="10044" y="8059"/>
                    <a:pt x="10044" y="7072"/>
                  </a:cubicBezTo>
                  <a:lnTo>
                    <a:pt x="10044" y="1791"/>
                  </a:lnTo>
                  <a:cubicBezTo>
                    <a:pt x="10044" y="804"/>
                    <a:pt x="9244" y="4"/>
                    <a:pt x="82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5" name="Google Shape;1075;p43"/>
            <p:cNvSpPr/>
            <p:nvPr/>
          </p:nvSpPr>
          <p:spPr>
            <a:xfrm>
              <a:off x="7186680" y="373950"/>
              <a:ext cx="357879" cy="1156806"/>
            </a:xfrm>
            <a:custGeom>
              <a:rect b="b" l="l" r="r" t="t"/>
              <a:pathLst>
                <a:path extrusionOk="0" h="8860" w="2741">
                  <a:moveTo>
                    <a:pt x="0" y="1"/>
                  </a:moveTo>
                  <a:cubicBezTo>
                    <a:pt x="987" y="4"/>
                    <a:pt x="1787" y="804"/>
                    <a:pt x="1787" y="1791"/>
                  </a:cubicBezTo>
                  <a:lnTo>
                    <a:pt x="1787" y="5621"/>
                  </a:lnTo>
                  <a:cubicBezTo>
                    <a:pt x="999" y="5829"/>
                    <a:pt x="449" y="6541"/>
                    <a:pt x="449" y="7353"/>
                  </a:cubicBezTo>
                  <a:lnTo>
                    <a:pt x="449" y="8859"/>
                  </a:lnTo>
                  <a:lnTo>
                    <a:pt x="2682" y="8859"/>
                  </a:lnTo>
                  <a:cubicBezTo>
                    <a:pt x="2716" y="8859"/>
                    <a:pt x="2740" y="8835"/>
                    <a:pt x="2740" y="8804"/>
                  </a:cubicBezTo>
                  <a:lnTo>
                    <a:pt x="2740" y="59"/>
                  </a:lnTo>
                  <a:cubicBezTo>
                    <a:pt x="2740" y="28"/>
                    <a:pt x="2716" y="1"/>
                    <a:pt x="26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6" name="Google Shape;1076;p43"/>
            <p:cNvSpPr/>
            <p:nvPr/>
          </p:nvSpPr>
          <p:spPr>
            <a:xfrm>
              <a:off x="6503827" y="538723"/>
              <a:ext cx="702440" cy="817729"/>
            </a:xfrm>
            <a:custGeom>
              <a:rect b="b" l="l" r="r" t="t"/>
              <a:pathLst>
                <a:path extrusionOk="0" h="6263" w="5380">
                  <a:moveTo>
                    <a:pt x="2713" y="1986"/>
                  </a:moveTo>
                  <a:lnTo>
                    <a:pt x="3404" y="3819"/>
                  </a:lnTo>
                  <a:lnTo>
                    <a:pt x="2014" y="3819"/>
                  </a:lnTo>
                  <a:lnTo>
                    <a:pt x="2713" y="1986"/>
                  </a:lnTo>
                  <a:close/>
                  <a:moveTo>
                    <a:pt x="2713" y="0"/>
                  </a:moveTo>
                  <a:cubicBezTo>
                    <a:pt x="2432" y="0"/>
                    <a:pt x="2179" y="171"/>
                    <a:pt x="2072" y="431"/>
                  </a:cubicBezTo>
                  <a:cubicBezTo>
                    <a:pt x="2069" y="437"/>
                    <a:pt x="2069" y="440"/>
                    <a:pt x="2066" y="446"/>
                  </a:cubicBezTo>
                  <a:lnTo>
                    <a:pt x="156" y="5453"/>
                  </a:lnTo>
                  <a:cubicBezTo>
                    <a:pt x="1" y="5835"/>
                    <a:pt x="282" y="6253"/>
                    <a:pt x="694" y="6253"/>
                  </a:cubicBezTo>
                  <a:cubicBezTo>
                    <a:pt x="935" y="6253"/>
                    <a:pt x="1149" y="6104"/>
                    <a:pt x="1238" y="5878"/>
                  </a:cubicBezTo>
                  <a:lnTo>
                    <a:pt x="1571" y="5001"/>
                  </a:lnTo>
                  <a:lnTo>
                    <a:pt x="3843" y="5001"/>
                  </a:lnTo>
                  <a:lnTo>
                    <a:pt x="4173" y="5878"/>
                  </a:lnTo>
                  <a:cubicBezTo>
                    <a:pt x="4257" y="6115"/>
                    <a:pt x="4481" y="6263"/>
                    <a:pt x="4720" y="6263"/>
                  </a:cubicBezTo>
                  <a:cubicBezTo>
                    <a:pt x="4788" y="6263"/>
                    <a:pt x="4857" y="6251"/>
                    <a:pt x="4925" y="6226"/>
                  </a:cubicBezTo>
                  <a:cubicBezTo>
                    <a:pt x="5227" y="6110"/>
                    <a:pt x="5380" y="5768"/>
                    <a:pt x="5258" y="5468"/>
                  </a:cubicBezTo>
                  <a:lnTo>
                    <a:pt x="5261" y="5468"/>
                  </a:lnTo>
                  <a:lnTo>
                    <a:pt x="3364" y="446"/>
                  </a:lnTo>
                  <a:lnTo>
                    <a:pt x="3358" y="431"/>
                  </a:lnTo>
                  <a:cubicBezTo>
                    <a:pt x="3251" y="168"/>
                    <a:pt x="2997" y="0"/>
                    <a:pt x="27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7" name="Google Shape;1077;p43"/>
            <p:cNvSpPr/>
            <p:nvPr/>
          </p:nvSpPr>
          <p:spPr>
            <a:xfrm>
              <a:off x="7350147" y="1101850"/>
              <a:ext cx="1331110" cy="1472120"/>
            </a:xfrm>
            <a:custGeom>
              <a:rect b="b" l="l" r="r" t="t"/>
              <a:pathLst>
                <a:path extrusionOk="0" h="11275" w="10195">
                  <a:moveTo>
                    <a:pt x="1299" y="1"/>
                  </a:moveTo>
                  <a:cubicBezTo>
                    <a:pt x="581" y="1"/>
                    <a:pt x="1" y="584"/>
                    <a:pt x="1" y="1299"/>
                  </a:cubicBezTo>
                  <a:lnTo>
                    <a:pt x="1" y="7558"/>
                  </a:lnTo>
                  <a:cubicBezTo>
                    <a:pt x="1" y="8276"/>
                    <a:pt x="581" y="8856"/>
                    <a:pt x="1299" y="8856"/>
                  </a:cubicBezTo>
                  <a:lnTo>
                    <a:pt x="4021" y="8856"/>
                  </a:lnTo>
                  <a:lnTo>
                    <a:pt x="7069" y="11196"/>
                  </a:lnTo>
                  <a:cubicBezTo>
                    <a:pt x="7141" y="11250"/>
                    <a:pt x="7221" y="11274"/>
                    <a:pt x="7298" y="11274"/>
                  </a:cubicBezTo>
                  <a:cubicBezTo>
                    <a:pt x="7513" y="11274"/>
                    <a:pt x="7711" y="11088"/>
                    <a:pt x="7677" y="10839"/>
                  </a:cubicBezTo>
                  <a:lnTo>
                    <a:pt x="7393" y="8856"/>
                  </a:lnTo>
                  <a:lnTo>
                    <a:pt x="8896" y="8856"/>
                  </a:lnTo>
                  <a:cubicBezTo>
                    <a:pt x="9614" y="8856"/>
                    <a:pt x="10194" y="8276"/>
                    <a:pt x="10194" y="7558"/>
                  </a:cubicBezTo>
                  <a:lnTo>
                    <a:pt x="10194" y="1791"/>
                  </a:lnTo>
                  <a:cubicBezTo>
                    <a:pt x="10194" y="804"/>
                    <a:pt x="9397" y="4"/>
                    <a:pt x="84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8" name="Google Shape;1078;p43"/>
            <p:cNvSpPr/>
            <p:nvPr/>
          </p:nvSpPr>
          <p:spPr>
            <a:xfrm>
              <a:off x="8360064" y="1101850"/>
              <a:ext cx="361012" cy="1156806"/>
            </a:xfrm>
            <a:custGeom>
              <a:rect b="b" l="l" r="r" t="t"/>
              <a:pathLst>
                <a:path extrusionOk="0" h="8860" w="2765">
                  <a:moveTo>
                    <a:pt x="0" y="1"/>
                  </a:moveTo>
                  <a:cubicBezTo>
                    <a:pt x="999" y="1"/>
                    <a:pt x="1812" y="804"/>
                    <a:pt x="1812" y="1791"/>
                  </a:cubicBezTo>
                  <a:lnTo>
                    <a:pt x="1812" y="7069"/>
                  </a:lnTo>
                  <a:cubicBezTo>
                    <a:pt x="1812" y="8059"/>
                    <a:pt x="999" y="8859"/>
                    <a:pt x="0" y="8859"/>
                  </a:cubicBezTo>
                  <a:lnTo>
                    <a:pt x="975" y="8859"/>
                  </a:lnTo>
                  <a:cubicBezTo>
                    <a:pt x="1964" y="8859"/>
                    <a:pt x="2765" y="8059"/>
                    <a:pt x="2765" y="7069"/>
                  </a:cubicBezTo>
                  <a:lnTo>
                    <a:pt x="2765" y="1791"/>
                  </a:lnTo>
                  <a:cubicBezTo>
                    <a:pt x="2765" y="801"/>
                    <a:pt x="1964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9" name="Google Shape;1079;p43"/>
            <p:cNvSpPr/>
            <p:nvPr/>
          </p:nvSpPr>
          <p:spPr>
            <a:xfrm>
              <a:off x="7578766" y="1263881"/>
              <a:ext cx="904163" cy="816292"/>
            </a:xfrm>
            <a:custGeom>
              <a:rect b="b" l="l" r="r" t="t"/>
              <a:pathLst>
                <a:path extrusionOk="0" h="6252" w="6925">
                  <a:moveTo>
                    <a:pt x="3432" y="1166"/>
                  </a:moveTo>
                  <a:cubicBezTo>
                    <a:pt x="3914" y="1166"/>
                    <a:pt x="4392" y="1344"/>
                    <a:pt x="4765" y="1689"/>
                  </a:cubicBezTo>
                  <a:cubicBezTo>
                    <a:pt x="5410" y="2285"/>
                    <a:pt x="5581" y="3238"/>
                    <a:pt x="5181" y="4023"/>
                  </a:cubicBezTo>
                  <a:lnTo>
                    <a:pt x="4778" y="3620"/>
                  </a:lnTo>
                  <a:cubicBezTo>
                    <a:pt x="4664" y="3500"/>
                    <a:pt x="4511" y="3440"/>
                    <a:pt x="4359" y="3440"/>
                  </a:cubicBezTo>
                  <a:cubicBezTo>
                    <a:pt x="4211" y="3440"/>
                    <a:pt x="4062" y="3496"/>
                    <a:pt x="3950" y="3610"/>
                  </a:cubicBezTo>
                  <a:cubicBezTo>
                    <a:pt x="3721" y="3839"/>
                    <a:pt x="3724" y="4212"/>
                    <a:pt x="3959" y="4435"/>
                  </a:cubicBezTo>
                  <a:lnTo>
                    <a:pt x="4377" y="4854"/>
                  </a:lnTo>
                  <a:cubicBezTo>
                    <a:pt x="4087" y="5012"/>
                    <a:pt x="3763" y="5095"/>
                    <a:pt x="3433" y="5095"/>
                  </a:cubicBezTo>
                  <a:cubicBezTo>
                    <a:pt x="2554" y="5095"/>
                    <a:pt x="1781" y="4511"/>
                    <a:pt x="1543" y="3665"/>
                  </a:cubicBezTo>
                  <a:cubicBezTo>
                    <a:pt x="1301" y="2819"/>
                    <a:pt x="1656" y="1918"/>
                    <a:pt x="2404" y="1457"/>
                  </a:cubicBezTo>
                  <a:cubicBezTo>
                    <a:pt x="2722" y="1262"/>
                    <a:pt x="3078" y="1166"/>
                    <a:pt x="3432" y="1166"/>
                  </a:cubicBezTo>
                  <a:close/>
                  <a:moveTo>
                    <a:pt x="3433" y="1"/>
                  </a:moveTo>
                  <a:cubicBezTo>
                    <a:pt x="2619" y="1"/>
                    <a:pt x="1810" y="317"/>
                    <a:pt x="1201" y="938"/>
                  </a:cubicBezTo>
                  <a:cubicBezTo>
                    <a:pt x="70" y="2089"/>
                    <a:pt x="0" y="3910"/>
                    <a:pt x="1042" y="5144"/>
                  </a:cubicBezTo>
                  <a:cubicBezTo>
                    <a:pt x="1655" y="5871"/>
                    <a:pt x="2538" y="6251"/>
                    <a:pt x="3430" y="6251"/>
                  </a:cubicBezTo>
                  <a:cubicBezTo>
                    <a:pt x="4049" y="6251"/>
                    <a:pt x="4673" y="6068"/>
                    <a:pt x="5214" y="5691"/>
                  </a:cubicBezTo>
                  <a:lnTo>
                    <a:pt x="5584" y="6063"/>
                  </a:lnTo>
                  <a:cubicBezTo>
                    <a:pt x="5697" y="6176"/>
                    <a:pt x="5845" y="6233"/>
                    <a:pt x="5993" y="6233"/>
                  </a:cubicBezTo>
                  <a:cubicBezTo>
                    <a:pt x="6141" y="6233"/>
                    <a:pt x="6290" y="6176"/>
                    <a:pt x="6403" y="6063"/>
                  </a:cubicBezTo>
                  <a:cubicBezTo>
                    <a:pt x="6629" y="5837"/>
                    <a:pt x="6629" y="5471"/>
                    <a:pt x="6403" y="5245"/>
                  </a:cubicBezTo>
                  <a:lnTo>
                    <a:pt x="6027" y="4866"/>
                  </a:lnTo>
                  <a:cubicBezTo>
                    <a:pt x="6925" y="3525"/>
                    <a:pt x="6653" y="1723"/>
                    <a:pt x="5404" y="702"/>
                  </a:cubicBezTo>
                  <a:cubicBezTo>
                    <a:pt x="4826" y="232"/>
                    <a:pt x="4128" y="1"/>
                    <a:pt x="34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83" name="Shape 10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Google Shape;1084;p44"/>
          <p:cNvSpPr txBox="1"/>
          <p:nvPr>
            <p:ph type="title"/>
          </p:nvPr>
        </p:nvSpPr>
        <p:spPr>
          <a:xfrm>
            <a:off x="5200775" y="649025"/>
            <a:ext cx="3132900" cy="10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2000"/>
              <a:t>Don’t stop when you’re tired. </a:t>
            </a:r>
            <a:br>
              <a:rPr i="1" lang="pt-BR" sz="2000"/>
            </a:br>
            <a:r>
              <a:rPr i="1" lang="pt-BR" sz="2000"/>
              <a:t>Stop when you’re done.</a:t>
            </a:r>
            <a:br>
              <a:rPr i="1" lang="pt-BR" sz="2000"/>
            </a:br>
            <a:endParaRPr i="1" sz="600"/>
          </a:p>
          <a:p>
            <a:pPr indent="-330200" lvl="0" marL="457200" rtl="0" algn="r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pt-BR" sz="1600"/>
              <a:t>Wesley Snipes</a:t>
            </a:r>
            <a:endParaRPr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</a:t>
            </a:r>
            <a:endParaRPr/>
          </a:p>
        </p:txBody>
      </p:sp>
      <p:grpSp>
        <p:nvGrpSpPr>
          <p:cNvPr id="1085" name="Google Shape;1085;p44"/>
          <p:cNvGrpSpPr/>
          <p:nvPr/>
        </p:nvGrpSpPr>
        <p:grpSpPr>
          <a:xfrm>
            <a:off x="8233200" y="2159850"/>
            <a:ext cx="395150" cy="409000"/>
            <a:chOff x="853575" y="798125"/>
            <a:chExt cx="395150" cy="409000"/>
          </a:xfrm>
        </p:grpSpPr>
        <p:sp>
          <p:nvSpPr>
            <p:cNvPr id="1086" name="Google Shape;1086;p44"/>
            <p:cNvSpPr/>
            <p:nvPr/>
          </p:nvSpPr>
          <p:spPr>
            <a:xfrm>
              <a:off x="1079525" y="798125"/>
              <a:ext cx="169200" cy="1692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7" name="Google Shape;1087;p44"/>
            <p:cNvSpPr/>
            <p:nvPr/>
          </p:nvSpPr>
          <p:spPr>
            <a:xfrm>
              <a:off x="853575" y="8966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88" name="Google Shape;1088;p44"/>
          <p:cNvGrpSpPr/>
          <p:nvPr/>
        </p:nvGrpSpPr>
        <p:grpSpPr>
          <a:xfrm>
            <a:off x="7308925" y="4117713"/>
            <a:ext cx="550350" cy="704475"/>
            <a:chOff x="8233200" y="3155550"/>
            <a:chExt cx="550350" cy="704475"/>
          </a:xfrm>
        </p:grpSpPr>
        <p:sp>
          <p:nvSpPr>
            <p:cNvPr id="1089" name="Google Shape;1089;p44"/>
            <p:cNvSpPr/>
            <p:nvPr/>
          </p:nvSpPr>
          <p:spPr>
            <a:xfrm>
              <a:off x="8473050" y="3155550"/>
              <a:ext cx="310500" cy="3105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0" name="Google Shape;1090;p44"/>
            <p:cNvSpPr/>
            <p:nvPr/>
          </p:nvSpPr>
          <p:spPr>
            <a:xfrm>
              <a:off x="8233200" y="3549525"/>
              <a:ext cx="310500" cy="3105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1" name="Google Shape;1091;p44"/>
          <p:cNvSpPr/>
          <p:nvPr/>
        </p:nvSpPr>
        <p:spPr>
          <a:xfrm>
            <a:off x="4663725" y="1821175"/>
            <a:ext cx="169200" cy="169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2" name="Google Shape;1092;p44"/>
          <p:cNvSpPr/>
          <p:nvPr/>
        </p:nvSpPr>
        <p:spPr>
          <a:xfrm>
            <a:off x="6977925" y="156800"/>
            <a:ext cx="225900" cy="225900"/>
          </a:xfrm>
          <a:prstGeom prst="roundRect">
            <a:avLst>
              <a:gd fmla="val 16667" name="adj"/>
            </a:avLst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acher's Day in Brazil by Slidesgo">
  <a:themeElements>
    <a:clrScheme name="Simple Light">
      <a:dk1>
        <a:srgbClr val="000000"/>
      </a:dk1>
      <a:lt1>
        <a:srgbClr val="FFFFFF"/>
      </a:lt1>
      <a:dk2>
        <a:srgbClr val="C1DDE2"/>
      </a:dk2>
      <a:lt2>
        <a:srgbClr val="F75366"/>
      </a:lt2>
      <a:accent1>
        <a:srgbClr val="1DBEAC"/>
      </a:accent1>
      <a:accent2>
        <a:srgbClr val="834F45"/>
      </a:accent2>
      <a:accent3>
        <a:srgbClr val="F78C4F"/>
      </a:accent3>
      <a:accent4>
        <a:srgbClr val="FBB087"/>
      </a:accent4>
      <a:accent5>
        <a:srgbClr val="294C60"/>
      </a:accent5>
      <a:accent6>
        <a:srgbClr val="FFFFFF"/>
      </a:accent6>
      <a:hlink>
        <a:srgbClr val="294C6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