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441C"/>
    <a:srgbClr val="E87312"/>
    <a:srgbClr val="FAAA1A"/>
    <a:srgbClr val="B527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37D20-770B-4491-A512-2DE77EC73252}" type="datetimeFigureOut">
              <a:rPr lang="es-ES" smtClean="0"/>
              <a:t>23/04/2019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09FA4-EBA3-4104-8326-E916DA7B24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3154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09FA4-EBA3-4104-8326-E916DA7B24E3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171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E992-AAA3-4B73-AE5E-74C3EB56D7AB}" type="datetimeFigureOut">
              <a:rPr lang="es-ES" smtClean="0"/>
              <a:t>23/04/2019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BBF28-D625-48AD-91C0-9B977F9EF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20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E992-AAA3-4B73-AE5E-74C3EB56D7AB}" type="datetimeFigureOut">
              <a:rPr lang="es-ES" smtClean="0"/>
              <a:t>23/04/2019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BBF28-D625-48AD-91C0-9B977F9EF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4688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E992-AAA3-4B73-AE5E-74C3EB56D7AB}" type="datetimeFigureOut">
              <a:rPr lang="es-ES" smtClean="0"/>
              <a:t>23/04/2019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BBF28-D625-48AD-91C0-9B977F9EF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5822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E992-AAA3-4B73-AE5E-74C3EB56D7AB}" type="datetimeFigureOut">
              <a:rPr lang="es-ES" smtClean="0"/>
              <a:t>23/04/2019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BBF28-D625-48AD-91C0-9B977F9EF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176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E992-AAA3-4B73-AE5E-74C3EB56D7AB}" type="datetimeFigureOut">
              <a:rPr lang="es-ES" smtClean="0"/>
              <a:t>23/04/2019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BBF28-D625-48AD-91C0-9B977F9EF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169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E992-AAA3-4B73-AE5E-74C3EB56D7AB}" type="datetimeFigureOut">
              <a:rPr lang="es-ES" smtClean="0"/>
              <a:t>23/04/2019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BBF28-D625-48AD-91C0-9B977F9EF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9375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E992-AAA3-4B73-AE5E-74C3EB56D7AB}" type="datetimeFigureOut">
              <a:rPr lang="es-ES" smtClean="0"/>
              <a:t>23/04/2019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BBF28-D625-48AD-91C0-9B977F9EF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306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E992-AAA3-4B73-AE5E-74C3EB56D7AB}" type="datetimeFigureOut">
              <a:rPr lang="es-ES" smtClean="0"/>
              <a:t>23/04/2019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BBF28-D625-48AD-91C0-9B977F9EF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5646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E992-AAA3-4B73-AE5E-74C3EB56D7AB}" type="datetimeFigureOut">
              <a:rPr lang="es-ES" smtClean="0"/>
              <a:t>23/04/2019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BBF28-D625-48AD-91C0-9B977F9EF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983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E992-AAA3-4B73-AE5E-74C3EB56D7AB}" type="datetimeFigureOut">
              <a:rPr lang="es-ES" smtClean="0"/>
              <a:t>23/04/2019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BBF28-D625-48AD-91C0-9B977F9EF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5980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E992-AAA3-4B73-AE5E-74C3EB56D7AB}" type="datetimeFigureOut">
              <a:rPr lang="es-ES" smtClean="0"/>
              <a:t>23/04/2019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BBF28-D625-48AD-91C0-9B977F9EF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838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EE992-AAA3-4B73-AE5E-74C3EB56D7AB}" type="datetimeFigureOut">
              <a:rPr lang="es-ES" smtClean="0"/>
              <a:t>23/04/2019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BBF28-D625-48AD-91C0-9B977F9EF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28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4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 descr="C:\Users\Lujo\Desktop\LIVRO MINERIA\Fotos  teatro\fot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49" y="178457"/>
            <a:ext cx="8839605" cy="65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689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4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ujo\Desktop\LIVRO MINERIA\Fotos  teatro\foto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70" y="145096"/>
            <a:ext cx="8755360" cy="656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442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4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Lujo\Desktop\LIVRO MINERIA\Fotos  teatro\ilustração folha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" y="88644"/>
            <a:ext cx="8431733" cy="669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24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ujo\Desktop\LIVRO MINERIA\Fotos  teatro\ilustração contamina na galeri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0" y="0"/>
            <a:ext cx="9140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17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4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Lujo\Desktop\LIVRO MINERIA\Fotos  teatro\ilustração contraste rio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4" y="44744"/>
            <a:ext cx="9001000" cy="677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102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4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Lujo\Desktop\LIVRO MINERIA\Fotos  teatro\foto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94749" cy="659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86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Lujo\Desktop\LIVRO MINERIA\Fotos  teatro\foto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" y="3514"/>
            <a:ext cx="9139313" cy="685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487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ujo\Desktop\LIVRO MINERIA\Fotos  teatro\bioacumulaçã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0" y="474976"/>
            <a:ext cx="78486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66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4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ujo\Desktop\LIVRO MINERIA\Fotos  teatro\repre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9355"/>
            <a:ext cx="8712968" cy="648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75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4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ujo\Desktop\LIVRO MINERIA\Fotos  teatro\fot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06" y="199526"/>
            <a:ext cx="865528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238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4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ujo\Desktop\LIVRO MINERIA\Fotos  teatro\foto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56" y="152244"/>
            <a:ext cx="8735392" cy="655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89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4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6" y="317576"/>
            <a:ext cx="878497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76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4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ujo\Desktop\LIVRO MINERIA\Fotos  teatro\prédio lavag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6" y="387086"/>
            <a:ext cx="8859990" cy="606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578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4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ujo\Desktop\Materiais A mina contamina\IMAGENS ATIVIDADES\atividade 01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5" y="328462"/>
            <a:ext cx="881308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229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ujo\Desktop\LIVRO MINERIA\Fotos  teatro\desenho guer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4" y="94860"/>
            <a:ext cx="8552060" cy="658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9841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</Words>
  <Application>Microsoft Office PowerPoint</Application>
  <PresentationFormat>Presentación en pantalla (4:3)</PresentationFormat>
  <Paragraphs>1</Paragraphs>
  <Slides>15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MINA CONTAMINA OU O QUE NÃO VOS QUEREM CONTAR</dc:title>
  <dc:creator>Lujo</dc:creator>
  <cp:lastModifiedBy>Lujo</cp:lastModifiedBy>
  <cp:revision>8</cp:revision>
  <dcterms:created xsi:type="dcterms:W3CDTF">2019-04-23T07:25:34Z</dcterms:created>
  <dcterms:modified xsi:type="dcterms:W3CDTF">2019-04-23T08:38:58Z</dcterms:modified>
</cp:coreProperties>
</file>