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349" r:id="rId4"/>
    <p:sldId id="348" r:id="rId5"/>
    <p:sldId id="347" r:id="rId6"/>
    <p:sldId id="310" r:id="rId7"/>
    <p:sldId id="260" r:id="rId8"/>
    <p:sldId id="311" r:id="rId9"/>
    <p:sldId id="300" r:id="rId10"/>
    <p:sldId id="309" r:id="rId11"/>
    <p:sldId id="298" r:id="rId12"/>
    <p:sldId id="352" r:id="rId13"/>
    <p:sldId id="353" r:id="rId14"/>
    <p:sldId id="307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4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A9E69-8D82-4F0E-A8F6-EE09807700C0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F60F-1559-425E-BC46-7F9FEE3F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95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26262" y="6258432"/>
            <a:ext cx="5408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6262" y="4022474"/>
            <a:ext cx="54087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6262" y="5791619"/>
            <a:ext cx="54087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26262" y="3589557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-79415" y="-5"/>
            <a:ext cx="5440218" cy="68533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075" y="620461"/>
            <a:ext cx="50892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pperplate Gothic Bold" panose="020E0705020206020404" pitchFamily="34" charset="0"/>
              </a:rPr>
              <a:t>IUBAT EARTH CHAPTER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pperplate Gothic Bold" panose="020E0705020206020404" pitchFamily="34" charset="0"/>
              </a:rPr>
              <a:t>FOUNDER &amp; PRESIDENT</a:t>
            </a:r>
          </a:p>
          <a:p>
            <a:pPr algn="ctr"/>
            <a:r>
              <a:rPr lang="en-US" sz="2400" b="1" dirty="0" smtClean="0">
                <a:latin typeface="Copperplate Gothic Bold" panose="020E0705020206020404" pitchFamily="34" charset="0"/>
              </a:rPr>
              <a:t>Shanjida Sayed </a:t>
            </a:r>
            <a:r>
              <a:rPr lang="en-US" sz="2400" b="1" dirty="0" smtClean="0">
                <a:latin typeface="Copperplate Gothic Bold" panose="020E0705020206020404" pitchFamily="34" charset="0"/>
              </a:rPr>
              <a:t>Soha</a:t>
            </a:r>
          </a:p>
          <a:p>
            <a:pPr algn="ctr"/>
            <a:r>
              <a:rPr lang="en-US" sz="2000" b="1" dirty="0" smtClean="0"/>
              <a:t>ID – 18302003</a:t>
            </a:r>
          </a:p>
          <a:p>
            <a:pPr algn="ctr"/>
            <a:r>
              <a:rPr lang="en-US" b="1" dirty="0" smtClean="0"/>
              <a:t>Department : CBA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439" y="2841266"/>
            <a:ext cx="43965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Collaborated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</a:t>
            </a:r>
            <a:endParaRPr lang="en-US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RCE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Greater Dhaka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14" y="4600778"/>
            <a:ext cx="52813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Supported by</a:t>
            </a:r>
            <a:r>
              <a:rPr lang="en-US" sz="2800" b="1" dirty="0">
                <a:solidFill>
                  <a:srgbClr val="92D050"/>
                </a:solidFill>
              </a:rPr>
              <a:t/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/>
              <a:t>Bangladesh Youth Environmental Initiative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35" y="3212573"/>
            <a:ext cx="493819" cy="43285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814927" y="383356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dirty="0" smtClean="0"/>
              <a:t>Earth Chapter’s resolution for this year</a:t>
            </a: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199366" y="3645427"/>
            <a:ext cx="3024124" cy="3015258"/>
            <a:chOff x="867651" y="1252482"/>
            <a:chExt cx="3354813" cy="51496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6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B5DEF883-0DE8-43AC-B572-1A91448C03F1}"/>
              </a:ext>
            </a:extLst>
          </p:cNvPr>
          <p:cNvSpPr/>
          <p:nvPr/>
        </p:nvSpPr>
        <p:spPr>
          <a:xfrm>
            <a:off x="5289811" y="1687787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C97448-CD12-41C1-9B7C-62F60A7C01DD}"/>
              </a:ext>
            </a:extLst>
          </p:cNvPr>
          <p:cNvSpPr txBox="1"/>
          <p:nvPr/>
        </p:nvSpPr>
        <p:spPr>
          <a:xfrm>
            <a:off x="5305300" y="177456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578FBD-959E-479B-BD6F-B0BBC36BF180}"/>
              </a:ext>
            </a:extLst>
          </p:cNvPr>
          <p:cNvSpPr/>
          <p:nvPr/>
        </p:nvSpPr>
        <p:spPr>
          <a:xfrm>
            <a:off x="5291058" y="2891957"/>
            <a:ext cx="512114" cy="512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73822-B93B-4F14-84AB-EE3C1317F0A9}"/>
              </a:ext>
            </a:extLst>
          </p:cNvPr>
          <p:cNvSpPr txBox="1"/>
          <p:nvPr/>
        </p:nvSpPr>
        <p:spPr>
          <a:xfrm>
            <a:off x="5305300" y="297873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B7435D-4EA5-4769-9398-02BEF8F07147}"/>
              </a:ext>
            </a:extLst>
          </p:cNvPr>
          <p:cNvSpPr/>
          <p:nvPr/>
        </p:nvSpPr>
        <p:spPr>
          <a:xfrm>
            <a:off x="5291058" y="4090321"/>
            <a:ext cx="512114" cy="512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D694F-09E8-46A9-9AA8-45C078BF54F5}"/>
              </a:ext>
            </a:extLst>
          </p:cNvPr>
          <p:cNvSpPr txBox="1"/>
          <p:nvPr/>
        </p:nvSpPr>
        <p:spPr>
          <a:xfrm>
            <a:off x="5305300" y="4177101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12" y="208984"/>
            <a:ext cx="1079086" cy="10729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86035" y="1750398"/>
            <a:ext cx="4618182" cy="49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20180" y="1727415"/>
            <a:ext cx="4618182" cy="49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54325" y="1678152"/>
            <a:ext cx="4618182" cy="49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12760" y="1719180"/>
            <a:ext cx="461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</a:rPr>
              <a:t>Reduce the usage of plastic as much as possible.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0180" y="4096496"/>
            <a:ext cx="386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/>
              <a:t>Recycling plastic by planting tress 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180" y="2753197"/>
            <a:ext cx="5364945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967" y="2090263"/>
            <a:ext cx="615749" cy="160338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56648" y="1678152"/>
            <a:ext cx="3590224" cy="901419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Estimated time </a:t>
            </a:r>
            <a:r>
              <a:rPr lang="en-US" b="1" dirty="0" smtClean="0">
                <a:solidFill>
                  <a:schemeClr val="tx1"/>
                </a:solidFill>
              </a:rPr>
              <a:t>from 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of October 2021 to 31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of January,2022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954114" y="1687787"/>
            <a:ext cx="28875" cy="282786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4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35" y="3212573"/>
            <a:ext cx="493819" cy="43285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814927" y="383356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dirty="0" smtClean="0"/>
              <a:t>Earth Chapter’s resolution for this year</a:t>
            </a:r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199366" y="3645427"/>
            <a:ext cx="3024124" cy="3015258"/>
            <a:chOff x="867651" y="1252482"/>
            <a:chExt cx="3354813" cy="51496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5DEF883-0DE8-43AC-B572-1A91448C03F1}"/>
              </a:ext>
            </a:extLst>
          </p:cNvPr>
          <p:cNvSpPr/>
          <p:nvPr/>
        </p:nvSpPr>
        <p:spPr>
          <a:xfrm>
            <a:off x="5289811" y="1687787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97448-CD12-41C1-9B7C-62F60A7C01DD}"/>
              </a:ext>
            </a:extLst>
          </p:cNvPr>
          <p:cNvSpPr txBox="1"/>
          <p:nvPr/>
        </p:nvSpPr>
        <p:spPr>
          <a:xfrm>
            <a:off x="5305300" y="177456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13B6B3-1378-444F-9637-B85E860208D3}"/>
              </a:ext>
            </a:extLst>
          </p:cNvPr>
          <p:cNvSpPr/>
          <p:nvPr/>
        </p:nvSpPr>
        <p:spPr>
          <a:xfrm>
            <a:off x="5436593" y="4587389"/>
            <a:ext cx="512114" cy="512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52F4B-7613-40CC-B373-0AABE7CBDDF7}"/>
              </a:ext>
            </a:extLst>
          </p:cNvPr>
          <p:cNvSpPr txBox="1"/>
          <p:nvPr/>
        </p:nvSpPr>
        <p:spPr>
          <a:xfrm>
            <a:off x="5465120" y="4666609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09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12" y="208984"/>
            <a:ext cx="1079086" cy="10729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86035" y="1750398"/>
            <a:ext cx="4618182" cy="49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20180" y="1727415"/>
            <a:ext cx="4618182" cy="49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54325" y="1678152"/>
            <a:ext cx="4618182" cy="49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09994" y="1728076"/>
            <a:ext cx="4618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/>
              <a:t>Trying to minimize pollution by fulfill our upcoming project. </a:t>
            </a:r>
            <a:endParaRPr lang="en-US" b="1" dirty="0" smtClean="0"/>
          </a:p>
          <a:p>
            <a:pPr lvl="0">
              <a:spcBef>
                <a:spcPts val="600"/>
              </a:spcBef>
            </a:pPr>
            <a:endParaRPr lang="en-US" b="1" dirty="0"/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Wind power plant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b="1" dirty="0"/>
              <a:t>Fire pit  for wastage tissues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b="1" dirty="0"/>
              <a:t>Making Organic fertilizer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32944" y="4429135"/>
            <a:ext cx="405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/>
              <a:t>Coming up different ideas, those will help to make conscious about environment of our students.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23" y="2113121"/>
            <a:ext cx="615749" cy="16033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20140" y="1608169"/>
            <a:ext cx="3540490" cy="99767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Estimated time </a:t>
            </a:r>
            <a:r>
              <a:rPr lang="en-US" b="1" dirty="0" smtClean="0">
                <a:solidFill>
                  <a:schemeClr val="tx1"/>
                </a:solidFill>
              </a:rPr>
              <a:t>from 1st February,2022 to rest of first year.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982990" y="1687787"/>
            <a:ext cx="2896" cy="331737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1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5">
            <a:extLst>
              <a:ext uri="{FF2B5EF4-FFF2-40B4-BE49-F238E27FC236}">
                <a16:creationId xmlns:a16="http://schemas.microsoft.com/office/drawing/2014/main" id="{0E1BAE17-F167-4F80-A472-3511178C8879}"/>
              </a:ext>
            </a:extLst>
          </p:cNvPr>
          <p:cNvSpPr/>
          <p:nvPr/>
        </p:nvSpPr>
        <p:spPr>
          <a:xfrm>
            <a:off x="1848604" y="1321561"/>
            <a:ext cx="9694107" cy="851789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4">
            <a:extLst>
              <a:ext uri="{FF2B5EF4-FFF2-40B4-BE49-F238E27FC236}">
                <a16:creationId xmlns:a16="http://schemas.microsoft.com/office/drawing/2014/main" id="{FCB4AF17-F393-41B7-9A8E-3F0665F862BB}"/>
              </a:ext>
            </a:extLst>
          </p:cNvPr>
          <p:cNvSpPr/>
          <p:nvPr/>
        </p:nvSpPr>
        <p:spPr>
          <a:xfrm>
            <a:off x="1514506" y="1982512"/>
            <a:ext cx="8576161" cy="1411087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468E0D-0614-4A30-8C66-2EF73503EA68}"/>
              </a:ext>
            </a:extLst>
          </p:cNvPr>
          <p:cNvSpPr/>
          <p:nvPr/>
        </p:nvSpPr>
        <p:spPr>
          <a:xfrm>
            <a:off x="1114188" y="2369537"/>
            <a:ext cx="7419774" cy="1364374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ED38CD-DD20-4565-9404-FE34C12E57F3}"/>
              </a:ext>
            </a:extLst>
          </p:cNvPr>
          <p:cNvSpPr/>
          <p:nvPr/>
        </p:nvSpPr>
        <p:spPr>
          <a:xfrm>
            <a:off x="418274" y="2672244"/>
            <a:ext cx="6482483" cy="1552461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B4AF17-F393-41B7-9A8E-3F0665F862BB}"/>
              </a:ext>
            </a:extLst>
          </p:cNvPr>
          <p:cNvSpPr/>
          <p:nvPr/>
        </p:nvSpPr>
        <p:spPr>
          <a:xfrm>
            <a:off x="434055" y="3220414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1BAE17-F167-4F80-A472-3511178C8879}"/>
              </a:ext>
            </a:extLst>
          </p:cNvPr>
          <p:cNvSpPr/>
          <p:nvPr/>
        </p:nvSpPr>
        <p:spPr>
          <a:xfrm>
            <a:off x="570861" y="3752291"/>
            <a:ext cx="2395410" cy="1815931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B7B73-540A-4AB0-95AD-E30AADA870A7}"/>
              </a:ext>
            </a:extLst>
          </p:cNvPr>
          <p:cNvGrpSpPr/>
          <p:nvPr/>
        </p:nvGrpSpPr>
        <p:grpSpPr>
          <a:xfrm>
            <a:off x="-81927" y="1150250"/>
            <a:ext cx="3342001" cy="3197862"/>
            <a:chOff x="4574848" y="1907000"/>
            <a:chExt cx="3082749" cy="302945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FEB515-5A14-4D29-9A75-FF893EB0FA78}"/>
                </a:ext>
              </a:extLst>
            </p:cNvPr>
            <p:cNvSpPr/>
            <p:nvPr/>
          </p:nvSpPr>
          <p:spPr>
            <a:xfrm>
              <a:off x="4630933" y="1909791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49E392-D305-48D0-98B7-7C327634172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Chord 15">
            <a:extLst>
              <a:ext uri="{FF2B5EF4-FFF2-40B4-BE49-F238E27FC236}">
                <a16:creationId xmlns:a16="http://schemas.microsoft.com/office/drawing/2014/main" id="{D18AC39A-6ACF-46F9-B574-A4AFCC724DE4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18C6307C-B4E6-4BC2-A375-B63997626EA8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4360" y="2083321"/>
            <a:ext cx="1847272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Expected </a:t>
            </a:r>
            <a:r>
              <a:rPr lang="en-US" sz="2800" dirty="0" smtClean="0"/>
              <a:t>Outcome</a:t>
            </a:r>
            <a:endParaRPr lang="en-US" sz="2800" dirty="0"/>
          </a:p>
        </p:txBody>
      </p:sp>
      <p:sp>
        <p:nvSpPr>
          <p:cNvPr id="34" name="Horizontal Scroll 33"/>
          <p:cNvSpPr/>
          <p:nvPr/>
        </p:nvSpPr>
        <p:spPr>
          <a:xfrm>
            <a:off x="1713126" y="5445603"/>
            <a:ext cx="1898292" cy="1176870"/>
          </a:xfrm>
          <a:prstGeom prst="horizontalScroll">
            <a:avLst/>
          </a:prstGeom>
          <a:solidFill>
            <a:srgbClr val="2A3D41">
              <a:lumMod val="20000"/>
              <a:lumOff val="8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Our campus will be more Eco-friendly. </a:t>
            </a:r>
          </a:p>
        </p:txBody>
      </p:sp>
      <p:sp>
        <p:nvSpPr>
          <p:cNvPr id="35" name="Horizontal Scroll 34"/>
          <p:cNvSpPr/>
          <p:nvPr/>
        </p:nvSpPr>
        <p:spPr>
          <a:xfrm>
            <a:off x="3783755" y="4660256"/>
            <a:ext cx="1865417" cy="1185046"/>
          </a:xfrm>
          <a:prstGeom prst="horizontalScroll">
            <a:avLst/>
          </a:prstGeom>
          <a:solidFill>
            <a:srgbClr val="2A3D41">
              <a:lumMod val="20000"/>
              <a:lumOff val="8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Student will be aware of environment</a:t>
            </a:r>
          </a:p>
        </p:txBody>
      </p:sp>
      <p:sp>
        <p:nvSpPr>
          <p:cNvPr id="36" name="Horizontal Scroll 35"/>
          <p:cNvSpPr/>
          <p:nvPr/>
        </p:nvSpPr>
        <p:spPr>
          <a:xfrm>
            <a:off x="9976484" y="2168500"/>
            <a:ext cx="1621070" cy="1161363"/>
          </a:xfrm>
          <a:prstGeom prst="horizontalScroll">
            <a:avLst/>
          </a:prstGeom>
          <a:solidFill>
            <a:srgbClr val="2A3D41">
              <a:lumMod val="20000"/>
              <a:lumOff val="8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Campus air will be more safe for us</a:t>
            </a:r>
          </a:p>
        </p:txBody>
      </p:sp>
      <p:sp>
        <p:nvSpPr>
          <p:cNvPr id="37" name="Horizontal Scroll 36"/>
          <p:cNvSpPr/>
          <p:nvPr/>
        </p:nvSpPr>
        <p:spPr>
          <a:xfrm>
            <a:off x="5802587" y="4114609"/>
            <a:ext cx="1614152" cy="1091294"/>
          </a:xfrm>
          <a:prstGeom prst="horizontalScroll">
            <a:avLst/>
          </a:prstGeom>
          <a:solidFill>
            <a:srgbClr val="2A3D41">
              <a:lumMod val="20000"/>
              <a:lumOff val="8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Number of Birds will be increase</a:t>
            </a:r>
          </a:p>
        </p:txBody>
      </p:sp>
      <p:sp>
        <p:nvSpPr>
          <p:cNvPr id="38" name="Horizontal Scroll 37"/>
          <p:cNvSpPr/>
          <p:nvPr/>
        </p:nvSpPr>
        <p:spPr>
          <a:xfrm>
            <a:off x="7570154" y="3448474"/>
            <a:ext cx="1592183" cy="1252673"/>
          </a:xfrm>
          <a:prstGeom prst="horizontalScroll">
            <a:avLst/>
          </a:prstGeom>
          <a:solidFill>
            <a:srgbClr val="2A3D41">
              <a:lumMod val="20000"/>
              <a:lumOff val="8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Usage of plastic will be decrease</a:t>
            </a:r>
          </a:p>
        </p:txBody>
      </p:sp>
      <p:sp>
        <p:nvSpPr>
          <p:cNvPr id="39" name="Horizontal Scroll 38"/>
          <p:cNvSpPr/>
          <p:nvPr/>
        </p:nvSpPr>
        <p:spPr>
          <a:xfrm>
            <a:off x="9269827" y="3298640"/>
            <a:ext cx="1600986" cy="1142023"/>
          </a:xfrm>
          <a:prstGeom prst="horizontalScroll">
            <a:avLst/>
          </a:prstGeom>
          <a:solidFill>
            <a:srgbClr val="2A3D41">
              <a:lumMod val="20000"/>
              <a:lumOff val="8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Indoor and Outdoor Plants will be increase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003" y="5252779"/>
            <a:ext cx="1932492" cy="14614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168" y="155578"/>
            <a:ext cx="1079086" cy="10729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1582400" y="6428509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latin typeface="Arial Black" panose="020B0A04020102020204" pitchFamily="34" charset="0"/>
                <a:cs typeface="Arial" pitchFamily="34" charset="0"/>
              </a:rPr>
              <a:t>THANK YOU</a:t>
            </a:r>
            <a:endParaRPr lang="ko-KR" altLang="en-US" sz="600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45980-8F0B-4594-AB28-DD827A59FB99}"/>
              </a:ext>
            </a:extLst>
          </p:cNvPr>
          <p:cNvSpPr/>
          <p:nvPr/>
        </p:nvSpPr>
        <p:spPr>
          <a:xfrm>
            <a:off x="6509262" y="1284548"/>
            <a:ext cx="5599611" cy="129635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049799" y="1394118"/>
            <a:ext cx="477715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smtClean="0">
                <a:latin typeface="+mj-lt"/>
                <a:cs typeface="Arial" pitchFamily="34" charset="0"/>
              </a:rPr>
              <a:t>WORLD ENVIRONMENTAL DAY</a:t>
            </a:r>
            <a:endParaRPr lang="ko-KR" altLang="en-US" sz="3200" b="1" dirty="0"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0219" y="2580906"/>
            <a:ext cx="2207491" cy="10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en-US" sz="2800" b="1" baseline="30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JUNE, 2021</a:t>
            </a: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164" y="3758542"/>
            <a:ext cx="6123709" cy="10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Ecosystem </a:t>
            </a:r>
            <a:r>
              <a:rPr lang="en-US" sz="2800" b="1" dirty="0">
                <a:solidFill>
                  <a:schemeClr val="tx1"/>
                </a:solidFill>
              </a:rPr>
              <a:t>Restoration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Reimagine. Recreate. Restore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18" y="118276"/>
            <a:ext cx="2890982" cy="25024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1533" y="907860"/>
            <a:ext cx="7530250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BYEI-Bangladesh Youth Environmental Initiative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78399" y="2549237"/>
            <a:ext cx="67794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Developing the next generation of planetary stewards to strive towards a more sustainable, equitable and resilient Planet Earth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c 38">
            <a:extLst>
              <a:ext uri="{FF2B5EF4-FFF2-40B4-BE49-F238E27FC236}">
                <a16:creationId xmlns:a16="http://schemas.microsoft.com/office/drawing/2014/main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254" y="203199"/>
            <a:ext cx="2410691" cy="12192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2358" y="1817537"/>
            <a:ext cx="3131128" cy="317009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ECP takes young people through the process of becoming Planetary Stewards – citizens who are aware and knowledgeable of the world around us and take action to be its custodians, from their respective fields.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21272" y="592790"/>
            <a:ext cx="674992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Earth Champions Program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D6DCB47C-A81F-4D16-BB23-0302FB4FD562}"/>
              </a:ext>
            </a:extLst>
          </p:cNvPr>
          <p:cNvSpPr/>
          <p:nvPr/>
        </p:nvSpPr>
        <p:spPr>
          <a:xfrm>
            <a:off x="4520168" y="3093497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program</a:t>
            </a:r>
            <a:endParaRPr lang="ko-KR" altLang="en-US" sz="1800" b="1" dirty="0">
              <a:solidFill>
                <a:srgbClr val="00B0F0"/>
              </a:solidFill>
            </a:endParaRPr>
          </a:p>
        </p:txBody>
      </p:sp>
      <p:sp>
        <p:nvSpPr>
          <p:cNvPr id="49" name="Rectangle: Rounded Corners 6">
            <a:extLst>
              <a:ext uri="{FF2B5EF4-FFF2-40B4-BE49-F238E27FC236}">
                <a16:creationId xmlns:a16="http://schemas.microsoft.com/office/drawing/2014/main" id="{D6DCB47C-A81F-4D16-BB23-0302FB4FD562}"/>
              </a:ext>
            </a:extLst>
          </p:cNvPr>
          <p:cNvSpPr/>
          <p:nvPr/>
        </p:nvSpPr>
        <p:spPr>
          <a:xfrm>
            <a:off x="7162557" y="3093497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smtClean="0">
                <a:solidFill>
                  <a:srgbClr val="00B0F0"/>
                </a:solidFill>
              </a:rPr>
              <a:t>Fellows</a:t>
            </a:r>
            <a:endParaRPr lang="ko-KR" altLang="en-US" sz="1800" b="1" dirty="0">
              <a:solidFill>
                <a:srgbClr val="00B0F0"/>
              </a:solidFill>
            </a:endParaRP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D6DCB47C-A81F-4D16-BB23-0302FB4FD562}"/>
              </a:ext>
            </a:extLst>
          </p:cNvPr>
          <p:cNvSpPr/>
          <p:nvPr/>
        </p:nvSpPr>
        <p:spPr>
          <a:xfrm>
            <a:off x="9791457" y="3093497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smtClean="0">
                <a:solidFill>
                  <a:srgbClr val="00B0F0"/>
                </a:solidFill>
              </a:rPr>
              <a:t>Earth Clubs</a:t>
            </a:r>
            <a:endParaRPr lang="ko-KR" altLang="en-US" sz="1800" b="1" dirty="0">
              <a:solidFill>
                <a:srgbClr val="00B0F0"/>
              </a:solidFill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4972568" y="1982054"/>
            <a:ext cx="1219200" cy="1111443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Flowchart: Connector 51"/>
          <p:cNvSpPr/>
          <p:nvPr/>
        </p:nvSpPr>
        <p:spPr>
          <a:xfrm>
            <a:off x="7710207" y="1982053"/>
            <a:ext cx="1219200" cy="1111443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10154168" y="1982054"/>
            <a:ext cx="1219200" cy="1111443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89236" y="4331855"/>
            <a:ext cx="2382982" cy="13115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892634" y="4354945"/>
            <a:ext cx="2429164" cy="12653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0" y="92115"/>
            <a:ext cx="11952940" cy="65772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5" y="239083"/>
            <a:ext cx="1082230" cy="1070838"/>
          </a:xfrm>
          <a:prstGeom prst="rect">
            <a:avLst/>
          </a:prstGeom>
        </p:spPr>
      </p:pic>
      <p:sp>
        <p:nvSpPr>
          <p:cNvPr id="39" name="Flowchart: Alternate Process 38"/>
          <p:cNvSpPr/>
          <p:nvPr/>
        </p:nvSpPr>
        <p:spPr>
          <a:xfrm>
            <a:off x="3002193" y="106655"/>
            <a:ext cx="6437371" cy="1443090"/>
          </a:xfrm>
          <a:prstGeom prst="flowChartAlternateProcess">
            <a:avLst/>
          </a:prstGeom>
          <a:solidFill>
            <a:srgbClr val="9EA7AA">
              <a:lumMod val="20000"/>
              <a:lumOff val="80000"/>
            </a:srgb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IUBAT Earth Chapter collaborated with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RCE Greater Dhaka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787" y="307850"/>
            <a:ext cx="1194804" cy="10407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80636" y="2279603"/>
            <a:ext cx="2338055" cy="277268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148050" y="5227782"/>
            <a:ext cx="3777405" cy="1441587"/>
          </a:xfrm>
          <a:prstGeom prst="flowChartAlternateProcess">
            <a:avLst/>
          </a:prstGeom>
          <a:solidFill>
            <a:srgbClr val="9EA7AA">
              <a:lumMod val="20000"/>
              <a:lumOff val="80000"/>
            </a:srgb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Dr.Muhammad Rehan Dastagir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Assistant professor,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Soil and Environmental Sustainability College of Agricultural Science – IUBAT University.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39564" y="2279604"/>
            <a:ext cx="2128027" cy="277268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8220364" y="5066831"/>
            <a:ext cx="3786281" cy="1617078"/>
          </a:xfrm>
          <a:prstGeom prst="flowChartAlternateProcess">
            <a:avLst/>
          </a:prstGeom>
          <a:solidFill>
            <a:srgbClr val="9EA7AA">
              <a:lumMod val="20000"/>
              <a:lumOff val="80000"/>
            </a:srgb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Prof.Mohammed Ataur Rahman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PhD Director,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A3D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Center for Global Environmental Culture(CGEC) and Program on Education For Sustainability Coordinator.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Connector 22"/>
          <p:cNvSpPr/>
          <p:nvPr/>
        </p:nvSpPr>
        <p:spPr>
          <a:xfrm>
            <a:off x="113022" y="800816"/>
            <a:ext cx="1174281" cy="1136232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8411E-0A00-4292-9082-97F196C37958}"/>
              </a:ext>
            </a:extLst>
          </p:cNvPr>
          <p:cNvSpPr txBox="1"/>
          <p:nvPr/>
        </p:nvSpPr>
        <p:spPr>
          <a:xfrm>
            <a:off x="2245477" y="163130"/>
            <a:ext cx="8551832" cy="553998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b="1" dirty="0" smtClean="0">
                <a:cs typeface="Arial" pitchFamily="34" charset="0"/>
              </a:rPr>
              <a:t>IUBAT Earth Chapter Members</a:t>
            </a:r>
            <a:endParaRPr lang="en-US" altLang="ko-KR" sz="3600" b="1" dirty="0"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827" y="1696460"/>
            <a:ext cx="3511454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FOUNDER &amp; PRESIDENT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27806" y="800816"/>
            <a:ext cx="2013625" cy="15728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2201552"/>
            <a:ext cx="10927882" cy="1421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960"/>
            <a:ext cx="12192000" cy="1826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29" y="5835485"/>
            <a:ext cx="1898657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Sajda-e-Jannat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Communication</a:t>
            </a:r>
          </a:p>
          <a:p>
            <a:r>
              <a:rPr lang="en-US" sz="1200" b="1" dirty="0" err="1" smtClean="0">
                <a:solidFill>
                  <a:schemeClr val="tx1"/>
                </a:solidFill>
              </a:rPr>
              <a:t>BSAg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99" y="3578642"/>
            <a:ext cx="2194560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Rakibul Hasan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General Secretary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CBA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4104" y="3588697"/>
            <a:ext cx="2194560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Shakil Ahmed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Treasurer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CBA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3143" y="3588697"/>
            <a:ext cx="2194560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Abir Hasan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HR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BCSC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72182" y="3550216"/>
            <a:ext cx="2321435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Masuma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Akter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Branding &amp; promotion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BCSC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2611" y="5812534"/>
            <a:ext cx="1977991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Hasibul</a:t>
            </a:r>
            <a:r>
              <a:rPr lang="en-US" sz="1200" b="1" dirty="0" smtClean="0">
                <a:solidFill>
                  <a:schemeClr val="tx1"/>
                </a:solidFill>
              </a:rPr>
              <a:t> Islam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visual logistics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CBA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0127" y="5835485"/>
            <a:ext cx="1829143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Shadman</a:t>
            </a:r>
            <a:r>
              <a:rPr lang="en-US" sz="1200" b="1" dirty="0" smtClean="0">
                <a:solidFill>
                  <a:schemeClr val="tx1"/>
                </a:solidFill>
              </a:rPr>
              <a:t> Sharif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 Logistics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CBA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8795" y="5812534"/>
            <a:ext cx="1721318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Md. Abir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logistics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BSCE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67304" y="5835485"/>
            <a:ext cx="1424540" cy="9169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Tania </a:t>
            </a:r>
            <a:r>
              <a:rPr lang="en-US" sz="1200" b="1" dirty="0" err="1" smtClean="0">
                <a:solidFill>
                  <a:schemeClr val="tx1"/>
                </a:solidFill>
              </a:rPr>
              <a:t>Akter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Head of Content Creator.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CBA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30037" y="5835485"/>
            <a:ext cx="1545000" cy="81134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Mithila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Social Media Management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CBA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flipH="1">
            <a:off x="1264502" y="1003556"/>
            <a:ext cx="2668680" cy="71797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Executive – General member       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0845" y="1418200"/>
            <a:ext cx="5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2642" y="1402553"/>
            <a:ext cx="54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22944" y="1110899"/>
            <a:ext cx="3394337" cy="54109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Shanjida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sayed soha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CBA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78899" y="600723"/>
            <a:ext cx="107143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 smtClean="0"/>
              <a:t>Orientation </a:t>
            </a:r>
            <a:r>
              <a:rPr lang="en-US" sz="4000" dirty="0" smtClean="0"/>
              <a:t>programme</a:t>
            </a:r>
            <a:endParaRPr lang="ko-KR" altLang="en-US" sz="9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FA0685-D5F7-4199-88C7-D06AE1DB951E}"/>
              </a:ext>
            </a:extLst>
          </p:cNvPr>
          <p:cNvGrpSpPr/>
          <p:nvPr/>
        </p:nvGrpSpPr>
        <p:grpSpPr>
          <a:xfrm>
            <a:off x="4356724" y="1701174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354618" y="1370164"/>
            <a:ext cx="4867564" cy="963651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Was held on 26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of May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1688" y="2503458"/>
            <a:ext cx="3851563" cy="25928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06409" y="2432849"/>
            <a:ext cx="3849144" cy="26634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1043" y="5195297"/>
            <a:ext cx="4701198" cy="18116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4553C95-9B9F-4572-B721-DA046D6356C4}"/>
              </a:ext>
            </a:extLst>
          </p:cNvPr>
          <p:cNvGrpSpPr/>
          <p:nvPr/>
        </p:nvGrpSpPr>
        <p:grpSpPr>
          <a:xfrm>
            <a:off x="-35" y="5560409"/>
            <a:ext cx="12195661" cy="1317008"/>
            <a:chOff x="-35" y="5560409"/>
            <a:chExt cx="12195661" cy="1317008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ABC759-4B15-46ED-ADFD-3D59AC3BCBD4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926557EE-7CBA-45E6-8C6B-05FEAAFB0E2A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Partial Circle 61">
              <a:extLst>
                <a:ext uri="{FF2B5EF4-FFF2-40B4-BE49-F238E27FC236}">
                  <a16:creationId xmlns:a16="http://schemas.microsoft.com/office/drawing/2014/main" id="{CF617967-0CA0-47ED-80C9-3C0D3F57D4F3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19D304-3211-44E7-AE67-26C88A8E2409}"/>
              </a:ext>
            </a:extLst>
          </p:cNvPr>
          <p:cNvGrpSpPr/>
          <p:nvPr/>
        </p:nvGrpSpPr>
        <p:grpSpPr>
          <a:xfrm>
            <a:off x="3839567" y="1095821"/>
            <a:ext cx="4514208" cy="5510134"/>
            <a:chOff x="3618140" y="89170"/>
            <a:chExt cx="5385408" cy="65735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91E29F-C97C-4E27-ACC3-D9C8C362F296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845835-2B76-467C-AF4B-B59964814765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A57F453-8146-454F-8AF7-7913DEAF0643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9A5CE9F-1E5F-4B22-9C5F-07CF35D74C97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832470-BAC5-44DD-AA87-2F2E2E912BAB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D32C172-B19E-499E-9CE4-FA69C7194FF8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3EA8D45-F5AA-44CA-BE74-64EE37AB284F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5A6AA70-E188-429D-A3DB-8F8EE219A140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AC647E2-35D3-4D96-93EF-D324EA89A7A9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28FC0C3-79EC-4164-83EE-CEA586713256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F389997-76FD-4268-B0CF-0F9D99C4AFB0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9B61F49-9526-4857-A53D-E61A5B14C1F6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DF7DD1C-7891-49E3-8916-BB4AE40C9705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99BDDF-410B-42B2-944E-299E1E1E907E}"/>
              </a:ext>
            </a:extLst>
          </p:cNvPr>
          <p:cNvSpPr/>
          <p:nvPr/>
        </p:nvSpPr>
        <p:spPr>
          <a:xfrm>
            <a:off x="94" y="5100807"/>
            <a:ext cx="1468886" cy="1758646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70D0A-7D5F-4F04-82F6-43A0E018A615}"/>
              </a:ext>
            </a:extLst>
          </p:cNvPr>
          <p:cNvSpPr/>
          <p:nvPr/>
        </p:nvSpPr>
        <p:spPr>
          <a:xfrm>
            <a:off x="1989976" y="5720983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5E9AA6-384F-4468-91B4-09E90F895FCF}"/>
              </a:ext>
            </a:extLst>
          </p:cNvPr>
          <p:cNvSpPr/>
          <p:nvPr/>
        </p:nvSpPr>
        <p:spPr>
          <a:xfrm>
            <a:off x="10947632" y="5497358"/>
            <a:ext cx="1240691" cy="1362569"/>
          </a:xfrm>
          <a:custGeom>
            <a:avLst/>
            <a:gdLst>
              <a:gd name="connsiteX0" fmla="*/ 1240312 w 1240691"/>
              <a:gd name="connsiteY0" fmla="*/ 937026 h 1362569"/>
              <a:gd name="connsiteX1" fmla="*/ 1240690 w 1240691"/>
              <a:gd name="connsiteY1" fmla="*/ 1343143 h 1362569"/>
              <a:gd name="connsiteX2" fmla="*/ 1221266 w 1240691"/>
              <a:gd name="connsiteY2" fmla="*/ 1362567 h 1362569"/>
              <a:gd name="connsiteX3" fmla="*/ 821372 w 1240691"/>
              <a:gd name="connsiteY3" fmla="*/ 1362190 h 1362569"/>
              <a:gd name="connsiteX4" fmla="*/ 643442 w 1240691"/>
              <a:gd name="connsiteY4" fmla="*/ 1225655 h 1362569"/>
              <a:gd name="connsiteX5" fmla="*/ 527086 w 1240691"/>
              <a:gd name="connsiteY5" fmla="*/ 1077710 h 1362569"/>
              <a:gd name="connsiteX6" fmla="*/ 552261 w 1240691"/>
              <a:gd name="connsiteY6" fmla="*/ 959185 h 1362569"/>
              <a:gd name="connsiteX7" fmla="*/ 509076 w 1240691"/>
              <a:gd name="connsiteY7" fmla="*/ 968802 h 1362569"/>
              <a:gd name="connsiteX8" fmla="*/ 379707 w 1240691"/>
              <a:gd name="connsiteY8" fmla="*/ 898461 h 1362569"/>
              <a:gd name="connsiteX9" fmla="*/ 180938 w 1240691"/>
              <a:gd name="connsiteY9" fmla="*/ 449157 h 1362569"/>
              <a:gd name="connsiteX10" fmla="*/ 5649 w 1240691"/>
              <a:gd name="connsiteY10" fmla="*/ 31254 h 1362569"/>
              <a:gd name="connsiteX11" fmla="*/ 6026 w 1240691"/>
              <a:gd name="connsiteY11" fmla="*/ 2495 h 1362569"/>
              <a:gd name="connsiteX12" fmla="*/ 29316 w 1240691"/>
              <a:gd name="connsiteY12" fmla="*/ 6926 h 1362569"/>
              <a:gd name="connsiteX13" fmla="*/ 454669 w 1240691"/>
              <a:gd name="connsiteY13" fmla="*/ 246711 h 1362569"/>
              <a:gd name="connsiteX14" fmla="*/ 473716 w 1240691"/>
              <a:gd name="connsiteY14" fmla="*/ 258027 h 1362569"/>
              <a:gd name="connsiteX15" fmla="*/ 585452 w 1240691"/>
              <a:gd name="connsiteY15" fmla="*/ 324220 h 1362569"/>
              <a:gd name="connsiteX16" fmla="*/ 589884 w 1240691"/>
              <a:gd name="connsiteY16" fmla="*/ 373063 h 1362569"/>
              <a:gd name="connsiteX17" fmla="*/ 561785 w 1240691"/>
              <a:gd name="connsiteY17" fmla="*/ 400691 h 1362569"/>
              <a:gd name="connsiteX18" fmla="*/ 648251 w 1240691"/>
              <a:gd name="connsiteY18" fmla="*/ 386453 h 1362569"/>
              <a:gd name="connsiteX19" fmla="*/ 725476 w 1240691"/>
              <a:gd name="connsiteY19" fmla="*/ 405029 h 1362569"/>
              <a:gd name="connsiteX20" fmla="*/ 900011 w 1240691"/>
              <a:gd name="connsiteY20" fmla="*/ 551842 h 1362569"/>
              <a:gd name="connsiteX21" fmla="*/ 1097648 w 1240691"/>
              <a:gd name="connsiteY21" fmla="*/ 725151 h 1362569"/>
              <a:gd name="connsiteX22" fmla="*/ 1118582 w 1240691"/>
              <a:gd name="connsiteY22" fmla="*/ 744576 h 1362569"/>
              <a:gd name="connsiteX23" fmla="*/ 1119336 w 1240691"/>
              <a:gd name="connsiteY23" fmla="*/ 786253 h 1362569"/>
              <a:gd name="connsiteX24" fmla="*/ 1077282 w 1240691"/>
              <a:gd name="connsiteY24" fmla="*/ 827835 h 1362569"/>
              <a:gd name="connsiteX25" fmla="*/ 1106701 w 1240691"/>
              <a:gd name="connsiteY25" fmla="*/ 816049 h 1362569"/>
              <a:gd name="connsiteX26" fmla="*/ 1184681 w 1240691"/>
              <a:gd name="connsiteY26" fmla="*/ 841979 h 1362569"/>
              <a:gd name="connsiteX27" fmla="*/ 1240312 w 1240691"/>
              <a:gd name="connsiteY27" fmla="*/ 937026 h 13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40691" h="1362569">
                <a:moveTo>
                  <a:pt x="1240312" y="937026"/>
                </a:moveTo>
                <a:cubicBezTo>
                  <a:pt x="1240312" y="1072430"/>
                  <a:pt x="1240030" y="1207739"/>
                  <a:pt x="1240690" y="1343143"/>
                </a:cubicBezTo>
                <a:cubicBezTo>
                  <a:pt x="1240784" y="1358984"/>
                  <a:pt x="1237107" y="1362662"/>
                  <a:pt x="1221266" y="1362567"/>
                </a:cubicBezTo>
                <a:cubicBezTo>
                  <a:pt x="1087937" y="1361813"/>
                  <a:pt x="954701" y="1362190"/>
                  <a:pt x="821372" y="1362190"/>
                </a:cubicBezTo>
                <a:cubicBezTo>
                  <a:pt x="755745" y="1324945"/>
                  <a:pt x="702564" y="1271481"/>
                  <a:pt x="643442" y="1225655"/>
                </a:cubicBezTo>
                <a:cubicBezTo>
                  <a:pt x="591959" y="1185675"/>
                  <a:pt x="554807" y="1135983"/>
                  <a:pt x="527086" y="1077710"/>
                </a:cubicBezTo>
                <a:cubicBezTo>
                  <a:pt x="497195" y="1014911"/>
                  <a:pt x="498515" y="1005011"/>
                  <a:pt x="552261" y="959185"/>
                </a:cubicBezTo>
                <a:cubicBezTo>
                  <a:pt x="537647" y="963711"/>
                  <a:pt x="523408" y="966823"/>
                  <a:pt x="509076" y="968802"/>
                </a:cubicBezTo>
                <a:cubicBezTo>
                  <a:pt x="452689" y="976723"/>
                  <a:pt x="404693" y="949661"/>
                  <a:pt x="379707" y="898461"/>
                </a:cubicBezTo>
                <a:cubicBezTo>
                  <a:pt x="307667" y="751270"/>
                  <a:pt x="247037" y="598988"/>
                  <a:pt x="180938" y="449157"/>
                </a:cubicBezTo>
                <a:cubicBezTo>
                  <a:pt x="121346" y="310359"/>
                  <a:pt x="62130" y="171372"/>
                  <a:pt x="5649" y="31254"/>
                </a:cubicBezTo>
                <a:cubicBezTo>
                  <a:pt x="1877" y="21919"/>
                  <a:pt x="-5101" y="10887"/>
                  <a:pt x="6026" y="2495"/>
                </a:cubicBezTo>
                <a:cubicBezTo>
                  <a:pt x="13758" y="-3351"/>
                  <a:pt x="21961" y="2306"/>
                  <a:pt x="29316" y="6926"/>
                </a:cubicBezTo>
                <a:cubicBezTo>
                  <a:pt x="167266" y="93675"/>
                  <a:pt x="313702" y="165338"/>
                  <a:pt x="454669" y="246711"/>
                </a:cubicBezTo>
                <a:cubicBezTo>
                  <a:pt x="461081" y="250389"/>
                  <a:pt x="467681" y="253783"/>
                  <a:pt x="473716" y="258027"/>
                </a:cubicBezTo>
                <a:cubicBezTo>
                  <a:pt x="509170" y="283014"/>
                  <a:pt x="548678" y="301307"/>
                  <a:pt x="585452" y="324220"/>
                </a:cubicBezTo>
                <a:cubicBezTo>
                  <a:pt x="615438" y="342984"/>
                  <a:pt x="616003" y="350716"/>
                  <a:pt x="589884" y="373063"/>
                </a:cubicBezTo>
                <a:cubicBezTo>
                  <a:pt x="581115" y="380607"/>
                  <a:pt x="571592" y="387207"/>
                  <a:pt x="561785" y="400691"/>
                </a:cubicBezTo>
                <a:cubicBezTo>
                  <a:pt x="592619" y="392865"/>
                  <a:pt x="620812" y="391828"/>
                  <a:pt x="648251" y="386453"/>
                </a:cubicBezTo>
                <a:cubicBezTo>
                  <a:pt x="677482" y="380701"/>
                  <a:pt x="702564" y="386830"/>
                  <a:pt x="725476" y="405029"/>
                </a:cubicBezTo>
                <a:cubicBezTo>
                  <a:pt x="784975" y="452364"/>
                  <a:pt x="842965" y="501584"/>
                  <a:pt x="900011" y="551842"/>
                </a:cubicBezTo>
                <a:cubicBezTo>
                  <a:pt x="965827" y="609737"/>
                  <a:pt x="1031738" y="667350"/>
                  <a:pt x="1097648" y="725151"/>
                </a:cubicBezTo>
                <a:cubicBezTo>
                  <a:pt x="1104814" y="731469"/>
                  <a:pt x="1111886" y="737692"/>
                  <a:pt x="1118582" y="744576"/>
                </a:cubicBezTo>
                <a:cubicBezTo>
                  <a:pt x="1131876" y="758342"/>
                  <a:pt x="1132820" y="772014"/>
                  <a:pt x="1119336" y="786253"/>
                </a:cubicBezTo>
                <a:cubicBezTo>
                  <a:pt x="1105758" y="800585"/>
                  <a:pt x="1092179" y="814823"/>
                  <a:pt x="1077282" y="827835"/>
                </a:cubicBezTo>
                <a:cubicBezTo>
                  <a:pt x="1086239" y="821707"/>
                  <a:pt x="1096705" y="819255"/>
                  <a:pt x="1106701" y="816049"/>
                </a:cubicBezTo>
                <a:cubicBezTo>
                  <a:pt x="1147434" y="803131"/>
                  <a:pt x="1160447" y="806526"/>
                  <a:pt x="1184681" y="841979"/>
                </a:cubicBezTo>
                <a:cubicBezTo>
                  <a:pt x="1205236" y="872247"/>
                  <a:pt x="1226452" y="902515"/>
                  <a:pt x="1240312" y="937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DAB78-7916-45EB-8024-814B1A0880DC}"/>
              </a:ext>
            </a:extLst>
          </p:cNvPr>
          <p:cNvSpPr/>
          <p:nvPr/>
        </p:nvSpPr>
        <p:spPr>
          <a:xfrm>
            <a:off x="3279770" y="5671182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A089EAB-C129-4056-9326-E53740EF791F}"/>
              </a:ext>
            </a:extLst>
          </p:cNvPr>
          <p:cNvSpPr/>
          <p:nvPr/>
        </p:nvSpPr>
        <p:spPr>
          <a:xfrm>
            <a:off x="6334800" y="5614803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D3A1B8-9354-41CE-82AE-A975347EA113}"/>
              </a:ext>
            </a:extLst>
          </p:cNvPr>
          <p:cNvSpPr/>
          <p:nvPr/>
        </p:nvSpPr>
        <p:spPr>
          <a:xfrm>
            <a:off x="6842983" y="6444756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2BFED0-61E9-428F-85DA-697349BABDD0}"/>
              </a:ext>
            </a:extLst>
          </p:cNvPr>
          <p:cNvSpPr/>
          <p:nvPr/>
        </p:nvSpPr>
        <p:spPr>
          <a:xfrm>
            <a:off x="5286561" y="5375165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2D57164-42F5-4280-B9C6-4B6154877B0D}"/>
              </a:ext>
            </a:extLst>
          </p:cNvPr>
          <p:cNvSpPr/>
          <p:nvPr/>
        </p:nvSpPr>
        <p:spPr>
          <a:xfrm>
            <a:off x="4355335" y="5789508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3A5604-639F-4269-BA4F-9DB8C7D0A77C}"/>
              </a:ext>
            </a:extLst>
          </p:cNvPr>
          <p:cNvSpPr/>
          <p:nvPr/>
        </p:nvSpPr>
        <p:spPr>
          <a:xfrm>
            <a:off x="9898905" y="6356216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E6CE71-7433-4ECB-9FFE-5CDB1F8DCFD3}"/>
              </a:ext>
            </a:extLst>
          </p:cNvPr>
          <p:cNvSpPr/>
          <p:nvPr/>
        </p:nvSpPr>
        <p:spPr>
          <a:xfrm>
            <a:off x="5992372" y="6352456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030644-81F0-47F1-8EA9-10E6CD23B485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FCF5FB1-2728-47CE-84D4-1BBCD30BA5CE}"/>
              </a:ext>
            </a:extLst>
          </p:cNvPr>
          <p:cNvSpPr/>
          <p:nvPr/>
        </p:nvSpPr>
        <p:spPr>
          <a:xfrm>
            <a:off x="11394198" y="5092506"/>
            <a:ext cx="793841" cy="992997"/>
          </a:xfrm>
          <a:custGeom>
            <a:avLst/>
            <a:gdLst>
              <a:gd name="connsiteX0" fmla="*/ 320683 w 793841"/>
              <a:gd name="connsiteY0" fmla="*/ 13959 h 992997"/>
              <a:gd name="connsiteX1" fmla="*/ 347556 w 793841"/>
              <a:gd name="connsiteY1" fmla="*/ 30083 h 992997"/>
              <a:gd name="connsiteX2" fmla="*/ 425441 w 793841"/>
              <a:gd name="connsiteY2" fmla="*/ 259968 h 992997"/>
              <a:gd name="connsiteX3" fmla="*/ 450806 w 793841"/>
              <a:gd name="connsiteY3" fmla="*/ 394429 h 992997"/>
              <a:gd name="connsiteX4" fmla="*/ 507570 w 793841"/>
              <a:gd name="connsiteY4" fmla="*/ 461471 h 992997"/>
              <a:gd name="connsiteX5" fmla="*/ 492389 w 793841"/>
              <a:gd name="connsiteY5" fmla="*/ 263457 h 992997"/>
              <a:gd name="connsiteX6" fmla="*/ 530860 w 793841"/>
              <a:gd name="connsiteY6" fmla="*/ 136822 h 992997"/>
              <a:gd name="connsiteX7" fmla="*/ 554245 w 793841"/>
              <a:gd name="connsiteY7" fmla="*/ 124564 h 992997"/>
              <a:gd name="connsiteX8" fmla="*/ 576498 w 793841"/>
              <a:gd name="connsiteY8" fmla="*/ 153512 h 992997"/>
              <a:gd name="connsiteX9" fmla="*/ 581024 w 793841"/>
              <a:gd name="connsiteY9" fmla="*/ 366047 h 992997"/>
              <a:gd name="connsiteX10" fmla="*/ 553679 w 793841"/>
              <a:gd name="connsiteY10" fmla="*/ 472031 h 992997"/>
              <a:gd name="connsiteX11" fmla="*/ 607614 w 793841"/>
              <a:gd name="connsiteY11" fmla="*/ 599326 h 992997"/>
              <a:gd name="connsiteX12" fmla="*/ 607991 w 793841"/>
              <a:gd name="connsiteY12" fmla="*/ 500414 h 992997"/>
              <a:gd name="connsiteX13" fmla="*/ 614969 w 793841"/>
              <a:gd name="connsiteY13" fmla="*/ 461094 h 992997"/>
              <a:gd name="connsiteX14" fmla="*/ 653912 w 793841"/>
              <a:gd name="connsiteY14" fmla="*/ 274206 h 992997"/>
              <a:gd name="connsiteX15" fmla="*/ 669848 w 793841"/>
              <a:gd name="connsiteY15" fmla="*/ 253651 h 992997"/>
              <a:gd name="connsiteX16" fmla="*/ 690120 w 793841"/>
              <a:gd name="connsiteY16" fmla="*/ 274206 h 992997"/>
              <a:gd name="connsiteX17" fmla="*/ 705207 w 793841"/>
              <a:gd name="connsiteY17" fmla="*/ 347660 h 992997"/>
              <a:gd name="connsiteX18" fmla="*/ 705772 w 793841"/>
              <a:gd name="connsiteY18" fmla="*/ 448458 h 992997"/>
              <a:gd name="connsiteX19" fmla="*/ 687762 w 793841"/>
              <a:gd name="connsiteY19" fmla="*/ 521064 h 992997"/>
              <a:gd name="connsiteX20" fmla="*/ 650234 w 793841"/>
              <a:gd name="connsiteY20" fmla="*/ 614979 h 992997"/>
              <a:gd name="connsiteX21" fmla="*/ 654289 w 793841"/>
              <a:gd name="connsiteY21" fmla="*/ 668537 h 992997"/>
              <a:gd name="connsiteX22" fmla="*/ 688706 w 793841"/>
              <a:gd name="connsiteY22" fmla="*/ 730675 h 992997"/>
              <a:gd name="connsiteX23" fmla="*/ 709261 w 793841"/>
              <a:gd name="connsiteY23" fmla="*/ 529456 h 992997"/>
              <a:gd name="connsiteX24" fmla="*/ 742547 w 793841"/>
              <a:gd name="connsiteY24" fmla="*/ 445347 h 992997"/>
              <a:gd name="connsiteX25" fmla="*/ 793747 w 793841"/>
              <a:gd name="connsiteY25" fmla="*/ 396503 h 992997"/>
              <a:gd name="connsiteX26" fmla="*/ 793747 w 793841"/>
              <a:gd name="connsiteY26" fmla="*/ 599515 h 992997"/>
              <a:gd name="connsiteX27" fmla="*/ 746130 w 793841"/>
              <a:gd name="connsiteY27" fmla="*/ 735202 h 992997"/>
              <a:gd name="connsiteX28" fmla="*/ 757256 w 793841"/>
              <a:gd name="connsiteY28" fmla="*/ 862496 h 992997"/>
              <a:gd name="connsiteX29" fmla="*/ 771777 w 793841"/>
              <a:gd name="connsiteY29" fmla="*/ 882863 h 992997"/>
              <a:gd name="connsiteX30" fmla="*/ 773662 w 793841"/>
              <a:gd name="connsiteY30" fmla="*/ 882486 h 992997"/>
              <a:gd name="connsiteX31" fmla="*/ 771118 w 793841"/>
              <a:gd name="connsiteY31" fmla="*/ 880789 h 992997"/>
              <a:gd name="connsiteX32" fmla="*/ 793841 w 793841"/>
              <a:gd name="connsiteY32" fmla="*/ 802620 h 992997"/>
              <a:gd name="connsiteX33" fmla="*/ 793841 w 793841"/>
              <a:gd name="connsiteY33" fmla="*/ 992997 h 992997"/>
              <a:gd name="connsiteX34" fmla="*/ 560280 w 793841"/>
              <a:gd name="connsiteY34" fmla="*/ 944908 h 992997"/>
              <a:gd name="connsiteX35" fmla="*/ 412807 w 793841"/>
              <a:gd name="connsiteY35" fmla="*/ 858536 h 992997"/>
              <a:gd name="connsiteX36" fmla="*/ 396117 w 793841"/>
              <a:gd name="connsiteY36" fmla="*/ 844015 h 992997"/>
              <a:gd name="connsiteX37" fmla="*/ 385839 w 793841"/>
              <a:gd name="connsiteY37" fmla="*/ 818933 h 992997"/>
              <a:gd name="connsiteX38" fmla="*/ 409977 w 793841"/>
              <a:gd name="connsiteY38" fmla="*/ 807429 h 992997"/>
              <a:gd name="connsiteX39" fmla="*/ 506155 w 793841"/>
              <a:gd name="connsiteY39" fmla="*/ 824402 h 992997"/>
              <a:gd name="connsiteX40" fmla="*/ 687386 w 793841"/>
              <a:gd name="connsiteY40" fmla="*/ 891350 h 992997"/>
              <a:gd name="connsiteX41" fmla="*/ 760557 w 793841"/>
              <a:gd name="connsiteY41" fmla="*/ 939156 h 992997"/>
              <a:gd name="connsiteX42" fmla="*/ 717370 w 793841"/>
              <a:gd name="connsiteY42" fmla="*/ 850992 h 992997"/>
              <a:gd name="connsiteX43" fmla="*/ 669753 w 793841"/>
              <a:gd name="connsiteY43" fmla="*/ 822894 h 992997"/>
              <a:gd name="connsiteX44" fmla="*/ 355194 w 793841"/>
              <a:gd name="connsiteY44" fmla="*/ 719266 h 992997"/>
              <a:gd name="connsiteX45" fmla="*/ 317570 w 793841"/>
              <a:gd name="connsiteY45" fmla="*/ 679852 h 992997"/>
              <a:gd name="connsiteX46" fmla="*/ 365660 w 793841"/>
              <a:gd name="connsiteY46" fmla="*/ 667688 h 992997"/>
              <a:gd name="connsiteX47" fmla="*/ 544250 w 793841"/>
              <a:gd name="connsiteY47" fmla="*/ 715306 h 992997"/>
              <a:gd name="connsiteX48" fmla="*/ 689932 w 793841"/>
              <a:gd name="connsiteY48" fmla="*/ 793380 h 992997"/>
              <a:gd name="connsiteX49" fmla="*/ 644671 w 793841"/>
              <a:gd name="connsiteY49" fmla="*/ 718606 h 992997"/>
              <a:gd name="connsiteX50" fmla="*/ 608745 w 793841"/>
              <a:gd name="connsiteY50" fmla="*/ 701728 h 992997"/>
              <a:gd name="connsiteX51" fmla="*/ 309085 w 793841"/>
              <a:gd name="connsiteY51" fmla="*/ 611396 h 992997"/>
              <a:gd name="connsiteX52" fmla="*/ 245438 w 793841"/>
              <a:gd name="connsiteY52" fmla="*/ 570378 h 992997"/>
              <a:gd name="connsiteX53" fmla="*/ 259769 w 793841"/>
              <a:gd name="connsiteY53" fmla="*/ 518706 h 992997"/>
              <a:gd name="connsiteX54" fmla="*/ 322192 w 793841"/>
              <a:gd name="connsiteY54" fmla="*/ 530398 h 992997"/>
              <a:gd name="connsiteX55" fmla="*/ 457501 w 793841"/>
              <a:gd name="connsiteY55" fmla="*/ 574056 h 992997"/>
              <a:gd name="connsiteX56" fmla="*/ 615252 w 793841"/>
              <a:gd name="connsiteY56" fmla="*/ 669103 h 992997"/>
              <a:gd name="connsiteX57" fmla="*/ 563108 w 793841"/>
              <a:gd name="connsiteY57" fmla="*/ 590651 h 992997"/>
              <a:gd name="connsiteX58" fmla="*/ 516528 w 793841"/>
              <a:gd name="connsiteY58" fmla="*/ 560949 h 992997"/>
              <a:gd name="connsiteX59" fmla="*/ 368300 w 793841"/>
              <a:gd name="connsiteY59" fmla="*/ 528513 h 992997"/>
              <a:gd name="connsiteX60" fmla="*/ 237422 w 793841"/>
              <a:gd name="connsiteY60" fmla="*/ 478538 h 992997"/>
              <a:gd name="connsiteX61" fmla="*/ 152653 w 793841"/>
              <a:gd name="connsiteY61" fmla="*/ 429694 h 992997"/>
              <a:gd name="connsiteX62" fmla="*/ 134078 w 793841"/>
              <a:gd name="connsiteY62" fmla="*/ 403104 h 992997"/>
              <a:gd name="connsiteX63" fmla="*/ 162649 w 793841"/>
              <a:gd name="connsiteY63" fmla="*/ 388394 h 992997"/>
              <a:gd name="connsiteX64" fmla="*/ 209701 w 793841"/>
              <a:gd name="connsiteY64" fmla="*/ 391506 h 992997"/>
              <a:gd name="connsiteX65" fmla="*/ 374240 w 793841"/>
              <a:gd name="connsiteY65" fmla="*/ 438558 h 992997"/>
              <a:gd name="connsiteX66" fmla="*/ 486071 w 793841"/>
              <a:gd name="connsiteY66" fmla="*/ 482026 h 992997"/>
              <a:gd name="connsiteX67" fmla="*/ 351799 w 793841"/>
              <a:gd name="connsiteY67" fmla="*/ 402161 h 992997"/>
              <a:gd name="connsiteX68" fmla="*/ 195462 w 793841"/>
              <a:gd name="connsiteY68" fmla="*/ 366236 h 992997"/>
              <a:gd name="connsiteX69" fmla="*/ 46574 w 793841"/>
              <a:gd name="connsiteY69" fmla="*/ 298722 h 992997"/>
              <a:gd name="connsiteX70" fmla="*/ 24227 w 793841"/>
              <a:gd name="connsiteY70" fmla="*/ 264871 h 992997"/>
              <a:gd name="connsiteX71" fmla="*/ 61473 w 793841"/>
              <a:gd name="connsiteY71" fmla="*/ 248370 h 992997"/>
              <a:gd name="connsiteX72" fmla="*/ 158594 w 793841"/>
              <a:gd name="connsiteY72" fmla="*/ 269774 h 992997"/>
              <a:gd name="connsiteX73" fmla="*/ 317759 w 793841"/>
              <a:gd name="connsiteY73" fmla="*/ 333422 h 992997"/>
              <a:gd name="connsiteX74" fmla="*/ 387725 w 793841"/>
              <a:gd name="connsiteY74" fmla="*/ 364161 h 992997"/>
              <a:gd name="connsiteX75" fmla="*/ 343030 w 793841"/>
              <a:gd name="connsiteY75" fmla="*/ 199244 h 992997"/>
              <a:gd name="connsiteX76" fmla="*/ 330488 w 793841"/>
              <a:gd name="connsiteY76" fmla="*/ 168033 h 992997"/>
              <a:gd name="connsiteX77" fmla="*/ 311159 w 793841"/>
              <a:gd name="connsiteY77" fmla="*/ 41681 h 992997"/>
              <a:gd name="connsiteX78" fmla="*/ 320683 w 793841"/>
              <a:gd name="connsiteY78" fmla="*/ 13959 h 992997"/>
              <a:gd name="connsiteX79" fmla="*/ 15304 w 793841"/>
              <a:gd name="connsiteY79" fmla="*/ 169 h 992997"/>
              <a:gd name="connsiteX80" fmla="*/ 30733 w 793841"/>
              <a:gd name="connsiteY80" fmla="*/ 4907 h 992997"/>
              <a:gd name="connsiteX81" fmla="*/ 226201 w 793841"/>
              <a:gd name="connsiteY81" fmla="*/ 144460 h 992997"/>
              <a:gd name="connsiteX82" fmla="*/ 316910 w 793841"/>
              <a:gd name="connsiteY82" fmla="*/ 263740 h 992997"/>
              <a:gd name="connsiteX83" fmla="*/ 370751 w 793841"/>
              <a:gd name="connsiteY83" fmla="*/ 310037 h 992997"/>
              <a:gd name="connsiteX84" fmla="*/ 374712 w 793841"/>
              <a:gd name="connsiteY84" fmla="*/ 332195 h 992997"/>
              <a:gd name="connsiteX85" fmla="*/ 353118 w 793841"/>
              <a:gd name="connsiteY85" fmla="*/ 328047 h 992997"/>
              <a:gd name="connsiteX86" fmla="*/ 316910 w 793841"/>
              <a:gd name="connsiteY86" fmla="*/ 282598 h 992997"/>
              <a:gd name="connsiteX87" fmla="*/ 214131 w 793841"/>
              <a:gd name="connsiteY87" fmla="*/ 218102 h 992997"/>
              <a:gd name="connsiteX88" fmla="*/ 11686 w 793841"/>
              <a:gd name="connsiteY88" fmla="*/ 29706 h 992997"/>
              <a:gd name="connsiteX89" fmla="*/ 1503 w 793841"/>
              <a:gd name="connsiteY89" fmla="*/ 5473 h 992997"/>
              <a:gd name="connsiteX90" fmla="*/ 15304 w 793841"/>
              <a:gd name="connsiteY90" fmla="*/ 169 h 99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3841" h="992997">
                <a:moveTo>
                  <a:pt x="320683" y="13959"/>
                </a:moveTo>
                <a:cubicBezTo>
                  <a:pt x="336336" y="7359"/>
                  <a:pt x="340673" y="22446"/>
                  <a:pt x="347556" y="30083"/>
                </a:cubicBezTo>
                <a:cubicBezTo>
                  <a:pt x="407055" y="95239"/>
                  <a:pt x="420066" y="176425"/>
                  <a:pt x="425441" y="259968"/>
                </a:cubicBezTo>
                <a:cubicBezTo>
                  <a:pt x="428364" y="305888"/>
                  <a:pt x="430628" y="352092"/>
                  <a:pt x="450806" y="394429"/>
                </a:cubicBezTo>
                <a:cubicBezTo>
                  <a:pt x="462970" y="419794"/>
                  <a:pt x="484469" y="437992"/>
                  <a:pt x="507570" y="461471"/>
                </a:cubicBezTo>
                <a:cubicBezTo>
                  <a:pt x="499178" y="391506"/>
                  <a:pt x="499838" y="327293"/>
                  <a:pt x="492389" y="263457"/>
                </a:cubicBezTo>
                <a:cubicBezTo>
                  <a:pt x="487203" y="218102"/>
                  <a:pt x="504364" y="174822"/>
                  <a:pt x="530860" y="136822"/>
                </a:cubicBezTo>
                <a:cubicBezTo>
                  <a:pt x="536046" y="129373"/>
                  <a:pt x="544061" y="119850"/>
                  <a:pt x="554245" y="124564"/>
                </a:cubicBezTo>
                <a:cubicBezTo>
                  <a:pt x="565749" y="129845"/>
                  <a:pt x="574141" y="141348"/>
                  <a:pt x="576498" y="153512"/>
                </a:cubicBezTo>
                <a:cubicBezTo>
                  <a:pt x="590076" y="223948"/>
                  <a:pt x="597997" y="293819"/>
                  <a:pt x="581024" y="366047"/>
                </a:cubicBezTo>
                <a:cubicBezTo>
                  <a:pt x="572632" y="401595"/>
                  <a:pt x="562825" y="436766"/>
                  <a:pt x="553679" y="472031"/>
                </a:cubicBezTo>
                <a:cubicBezTo>
                  <a:pt x="544250" y="523138"/>
                  <a:pt x="581967" y="554160"/>
                  <a:pt x="607614" y="599326"/>
                </a:cubicBezTo>
                <a:cubicBezTo>
                  <a:pt x="608086" y="561327"/>
                  <a:pt x="607519" y="530775"/>
                  <a:pt x="607991" y="500414"/>
                </a:cubicBezTo>
                <a:cubicBezTo>
                  <a:pt x="608180" y="487024"/>
                  <a:pt x="605445" y="472975"/>
                  <a:pt x="614969" y="461094"/>
                </a:cubicBezTo>
                <a:cubicBezTo>
                  <a:pt x="616289" y="396409"/>
                  <a:pt x="635053" y="335308"/>
                  <a:pt x="653912" y="274206"/>
                </a:cubicBezTo>
                <a:cubicBezTo>
                  <a:pt x="656930" y="264494"/>
                  <a:pt x="659287" y="254593"/>
                  <a:pt x="669848" y="253651"/>
                </a:cubicBezTo>
                <a:cubicBezTo>
                  <a:pt x="682766" y="252519"/>
                  <a:pt x="687668" y="265720"/>
                  <a:pt x="690120" y="274206"/>
                </a:cubicBezTo>
                <a:cubicBezTo>
                  <a:pt x="696910" y="298156"/>
                  <a:pt x="706433" y="321447"/>
                  <a:pt x="705207" y="347660"/>
                </a:cubicBezTo>
                <a:cubicBezTo>
                  <a:pt x="703604" y="381134"/>
                  <a:pt x="705395" y="414796"/>
                  <a:pt x="705772" y="448458"/>
                </a:cubicBezTo>
                <a:cubicBezTo>
                  <a:pt x="708224" y="474766"/>
                  <a:pt x="696815" y="497679"/>
                  <a:pt x="687762" y="521064"/>
                </a:cubicBezTo>
                <a:cubicBezTo>
                  <a:pt x="675599" y="552463"/>
                  <a:pt x="663718" y="584145"/>
                  <a:pt x="650234" y="614979"/>
                </a:cubicBezTo>
                <a:cubicBezTo>
                  <a:pt x="641842" y="634120"/>
                  <a:pt x="642597" y="650716"/>
                  <a:pt x="654289" y="668537"/>
                </a:cubicBezTo>
                <a:cubicBezTo>
                  <a:pt x="666264" y="686830"/>
                  <a:pt x="675222" y="707008"/>
                  <a:pt x="688706" y="730675"/>
                </a:cubicBezTo>
                <a:cubicBezTo>
                  <a:pt x="692383" y="659673"/>
                  <a:pt x="693797" y="593763"/>
                  <a:pt x="709261" y="529456"/>
                </a:cubicBezTo>
                <a:cubicBezTo>
                  <a:pt x="716333" y="499848"/>
                  <a:pt x="721990" y="469580"/>
                  <a:pt x="742547" y="445347"/>
                </a:cubicBezTo>
                <a:cubicBezTo>
                  <a:pt x="761122" y="430543"/>
                  <a:pt x="761594" y="396975"/>
                  <a:pt x="793747" y="396503"/>
                </a:cubicBezTo>
                <a:cubicBezTo>
                  <a:pt x="793747" y="464205"/>
                  <a:pt x="793747" y="531907"/>
                  <a:pt x="793747" y="599515"/>
                </a:cubicBezTo>
                <a:cubicBezTo>
                  <a:pt x="787524" y="648075"/>
                  <a:pt x="768194" y="692581"/>
                  <a:pt x="746130" y="735202"/>
                </a:cubicBezTo>
                <a:cubicBezTo>
                  <a:pt x="722085" y="781593"/>
                  <a:pt x="731043" y="822139"/>
                  <a:pt x="757256" y="862496"/>
                </a:cubicBezTo>
                <a:cubicBezTo>
                  <a:pt x="761688" y="869380"/>
                  <a:pt x="764611" y="877489"/>
                  <a:pt x="771777" y="882863"/>
                </a:cubicBezTo>
                <a:cubicBezTo>
                  <a:pt x="772625" y="886635"/>
                  <a:pt x="777058" y="880035"/>
                  <a:pt x="773662" y="882486"/>
                </a:cubicBezTo>
                <a:cubicBezTo>
                  <a:pt x="772155" y="883523"/>
                  <a:pt x="770929" y="882958"/>
                  <a:pt x="771118" y="880789"/>
                </a:cubicBezTo>
                <a:cubicBezTo>
                  <a:pt x="773286" y="853161"/>
                  <a:pt x="765459" y="822610"/>
                  <a:pt x="793841" y="802620"/>
                </a:cubicBezTo>
                <a:cubicBezTo>
                  <a:pt x="793841" y="866079"/>
                  <a:pt x="793841" y="929538"/>
                  <a:pt x="793841" y="992997"/>
                </a:cubicBezTo>
                <a:cubicBezTo>
                  <a:pt x="713128" y="990639"/>
                  <a:pt x="634676" y="976872"/>
                  <a:pt x="560280" y="944908"/>
                </a:cubicBezTo>
                <a:cubicBezTo>
                  <a:pt x="507664" y="922277"/>
                  <a:pt x="459292" y="892009"/>
                  <a:pt x="412807" y="858536"/>
                </a:cubicBezTo>
                <a:cubicBezTo>
                  <a:pt x="406772" y="854199"/>
                  <a:pt x="401020" y="849578"/>
                  <a:pt x="396117" y="844015"/>
                </a:cubicBezTo>
                <a:cubicBezTo>
                  <a:pt x="389799" y="836849"/>
                  <a:pt x="382256" y="829211"/>
                  <a:pt x="385839" y="818933"/>
                </a:cubicBezTo>
                <a:cubicBezTo>
                  <a:pt x="389610" y="808278"/>
                  <a:pt x="400548" y="808278"/>
                  <a:pt x="409977" y="807429"/>
                </a:cubicBezTo>
                <a:cubicBezTo>
                  <a:pt x="443546" y="804506"/>
                  <a:pt x="475134" y="814501"/>
                  <a:pt x="506155" y="824402"/>
                </a:cubicBezTo>
                <a:cubicBezTo>
                  <a:pt x="567540" y="843826"/>
                  <a:pt x="628735" y="864005"/>
                  <a:pt x="687386" y="891350"/>
                </a:cubicBezTo>
                <a:cubicBezTo>
                  <a:pt x="712185" y="902948"/>
                  <a:pt x="733401" y="919543"/>
                  <a:pt x="760557" y="939156"/>
                </a:cubicBezTo>
                <a:cubicBezTo>
                  <a:pt x="749241" y="902948"/>
                  <a:pt x="734343" y="876357"/>
                  <a:pt x="717370" y="850992"/>
                </a:cubicBezTo>
                <a:cubicBezTo>
                  <a:pt x="706244" y="834491"/>
                  <a:pt x="689649" y="826759"/>
                  <a:pt x="669753" y="822894"/>
                </a:cubicBezTo>
                <a:cubicBezTo>
                  <a:pt x="560468" y="801866"/>
                  <a:pt x="453257" y="774238"/>
                  <a:pt x="355194" y="719266"/>
                </a:cubicBezTo>
                <a:cubicBezTo>
                  <a:pt x="338504" y="709931"/>
                  <a:pt x="310876" y="704179"/>
                  <a:pt x="317570" y="679852"/>
                </a:cubicBezTo>
                <a:cubicBezTo>
                  <a:pt x="323040" y="659862"/>
                  <a:pt x="348687" y="668065"/>
                  <a:pt x="365660" y="667688"/>
                </a:cubicBezTo>
                <a:cubicBezTo>
                  <a:pt x="429590" y="666368"/>
                  <a:pt x="488617" y="685133"/>
                  <a:pt x="544250" y="715306"/>
                </a:cubicBezTo>
                <a:cubicBezTo>
                  <a:pt x="590547" y="740482"/>
                  <a:pt x="638071" y="763206"/>
                  <a:pt x="689932" y="793380"/>
                </a:cubicBezTo>
                <a:cubicBezTo>
                  <a:pt x="674373" y="763112"/>
                  <a:pt x="658909" y="741236"/>
                  <a:pt x="644671" y="718606"/>
                </a:cubicBezTo>
                <a:cubicBezTo>
                  <a:pt x="636373" y="705499"/>
                  <a:pt x="622513" y="704274"/>
                  <a:pt x="608745" y="701728"/>
                </a:cubicBezTo>
                <a:cubicBezTo>
                  <a:pt x="505590" y="682586"/>
                  <a:pt x="405452" y="653167"/>
                  <a:pt x="309085" y="611396"/>
                </a:cubicBezTo>
                <a:cubicBezTo>
                  <a:pt x="285512" y="601212"/>
                  <a:pt x="264578" y="587257"/>
                  <a:pt x="245438" y="570378"/>
                </a:cubicBezTo>
                <a:cubicBezTo>
                  <a:pt x="224128" y="537470"/>
                  <a:pt x="226296" y="529644"/>
                  <a:pt x="259769" y="518706"/>
                </a:cubicBezTo>
                <a:cubicBezTo>
                  <a:pt x="280514" y="522761"/>
                  <a:pt x="301164" y="527664"/>
                  <a:pt x="322192" y="530398"/>
                </a:cubicBezTo>
                <a:cubicBezTo>
                  <a:pt x="367451" y="544260"/>
                  <a:pt x="412712" y="558309"/>
                  <a:pt x="457501" y="574056"/>
                </a:cubicBezTo>
                <a:cubicBezTo>
                  <a:pt x="516905" y="594895"/>
                  <a:pt x="569237" y="626482"/>
                  <a:pt x="615252" y="669103"/>
                </a:cubicBezTo>
                <a:cubicBezTo>
                  <a:pt x="597903" y="642512"/>
                  <a:pt x="581967" y="615639"/>
                  <a:pt x="563108" y="590651"/>
                </a:cubicBezTo>
                <a:cubicBezTo>
                  <a:pt x="550944" y="574527"/>
                  <a:pt x="536235" y="563967"/>
                  <a:pt x="516528" y="560949"/>
                </a:cubicBezTo>
                <a:cubicBezTo>
                  <a:pt x="466364" y="553406"/>
                  <a:pt x="418181" y="537376"/>
                  <a:pt x="368300" y="528513"/>
                </a:cubicBezTo>
                <a:cubicBezTo>
                  <a:pt x="323134" y="515783"/>
                  <a:pt x="279383" y="499565"/>
                  <a:pt x="237422" y="478538"/>
                </a:cubicBezTo>
                <a:cubicBezTo>
                  <a:pt x="208192" y="463828"/>
                  <a:pt x="180659" y="446290"/>
                  <a:pt x="152653" y="429694"/>
                </a:cubicBezTo>
                <a:cubicBezTo>
                  <a:pt x="142848" y="423943"/>
                  <a:pt x="130967" y="416399"/>
                  <a:pt x="134078" y="403104"/>
                </a:cubicBezTo>
                <a:cubicBezTo>
                  <a:pt x="137283" y="389620"/>
                  <a:pt x="150957" y="388866"/>
                  <a:pt x="162649" y="388394"/>
                </a:cubicBezTo>
                <a:cubicBezTo>
                  <a:pt x="178396" y="387734"/>
                  <a:pt x="194236" y="386697"/>
                  <a:pt x="209701" y="391506"/>
                </a:cubicBezTo>
                <a:cubicBezTo>
                  <a:pt x="264484" y="407536"/>
                  <a:pt x="321342" y="416305"/>
                  <a:pt x="374240" y="438558"/>
                </a:cubicBezTo>
                <a:cubicBezTo>
                  <a:pt x="409977" y="451853"/>
                  <a:pt x="441943" y="475332"/>
                  <a:pt x="486071" y="482026"/>
                </a:cubicBezTo>
                <a:cubicBezTo>
                  <a:pt x="454294" y="425829"/>
                  <a:pt x="406489" y="408195"/>
                  <a:pt x="351799" y="402161"/>
                </a:cubicBezTo>
                <a:cubicBezTo>
                  <a:pt x="300032" y="388489"/>
                  <a:pt x="247323" y="379342"/>
                  <a:pt x="195462" y="366236"/>
                </a:cubicBezTo>
                <a:cubicBezTo>
                  <a:pt x="141339" y="353695"/>
                  <a:pt x="94004" y="325878"/>
                  <a:pt x="46574" y="298722"/>
                </a:cubicBezTo>
                <a:cubicBezTo>
                  <a:pt x="34128" y="291556"/>
                  <a:pt x="18947" y="282599"/>
                  <a:pt x="24227" y="264871"/>
                </a:cubicBezTo>
                <a:cubicBezTo>
                  <a:pt x="29508" y="247239"/>
                  <a:pt x="46952" y="248276"/>
                  <a:pt x="61473" y="248370"/>
                </a:cubicBezTo>
                <a:cubicBezTo>
                  <a:pt x="95229" y="248653"/>
                  <a:pt x="128798" y="250916"/>
                  <a:pt x="158594" y="269774"/>
                </a:cubicBezTo>
                <a:cubicBezTo>
                  <a:pt x="212058" y="290047"/>
                  <a:pt x="268539" y="302682"/>
                  <a:pt x="317759" y="333422"/>
                </a:cubicBezTo>
                <a:cubicBezTo>
                  <a:pt x="345671" y="336062"/>
                  <a:pt x="367735" y="352280"/>
                  <a:pt x="387725" y="364161"/>
                </a:cubicBezTo>
                <a:cubicBezTo>
                  <a:pt x="389893" y="305323"/>
                  <a:pt x="345858" y="258271"/>
                  <a:pt x="343030" y="199244"/>
                </a:cubicBezTo>
                <a:cubicBezTo>
                  <a:pt x="338786" y="188872"/>
                  <a:pt x="334638" y="178499"/>
                  <a:pt x="330488" y="168033"/>
                </a:cubicBezTo>
                <a:cubicBezTo>
                  <a:pt x="315402" y="127204"/>
                  <a:pt x="307010" y="85433"/>
                  <a:pt x="311159" y="41681"/>
                </a:cubicBezTo>
                <a:cubicBezTo>
                  <a:pt x="312102" y="31686"/>
                  <a:pt x="307670" y="19428"/>
                  <a:pt x="320683" y="13959"/>
                </a:cubicBezTo>
                <a:close/>
                <a:moveTo>
                  <a:pt x="15304" y="169"/>
                </a:moveTo>
                <a:cubicBezTo>
                  <a:pt x="20667" y="806"/>
                  <a:pt x="26301" y="3116"/>
                  <a:pt x="30733" y="4907"/>
                </a:cubicBezTo>
                <a:cubicBezTo>
                  <a:pt x="106827" y="35929"/>
                  <a:pt x="177075" y="74966"/>
                  <a:pt x="226201" y="144460"/>
                </a:cubicBezTo>
                <a:cubicBezTo>
                  <a:pt x="255054" y="185194"/>
                  <a:pt x="286548" y="224042"/>
                  <a:pt x="316910" y="263740"/>
                </a:cubicBezTo>
                <a:cubicBezTo>
                  <a:pt x="341050" y="271943"/>
                  <a:pt x="354250" y="292970"/>
                  <a:pt x="370751" y="310037"/>
                </a:cubicBezTo>
                <a:cubicBezTo>
                  <a:pt x="376409" y="315883"/>
                  <a:pt x="382067" y="324370"/>
                  <a:pt x="374712" y="332195"/>
                </a:cubicBezTo>
                <a:cubicBezTo>
                  <a:pt x="366791" y="340588"/>
                  <a:pt x="359342" y="333421"/>
                  <a:pt x="353118" y="328047"/>
                </a:cubicBezTo>
                <a:cubicBezTo>
                  <a:pt x="338220" y="315223"/>
                  <a:pt x="323982" y="301739"/>
                  <a:pt x="316910" y="282598"/>
                </a:cubicBezTo>
                <a:cubicBezTo>
                  <a:pt x="287208" y="253933"/>
                  <a:pt x="249491" y="237715"/>
                  <a:pt x="214131" y="218102"/>
                </a:cubicBezTo>
                <a:cubicBezTo>
                  <a:pt x="131155" y="171805"/>
                  <a:pt x="68356" y="104102"/>
                  <a:pt x="11686" y="29706"/>
                </a:cubicBezTo>
                <a:cubicBezTo>
                  <a:pt x="6123" y="22351"/>
                  <a:pt x="-3778" y="13299"/>
                  <a:pt x="1503" y="5473"/>
                </a:cubicBezTo>
                <a:cubicBezTo>
                  <a:pt x="4850" y="570"/>
                  <a:pt x="9942" y="-468"/>
                  <a:pt x="15304" y="169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4B5D39-2239-468C-9F22-AA640EDB4E2C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1BABE4-B357-4301-98CF-9EFFDBCA3442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CEACC7-46CB-4F92-B637-336057779589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776360-5D1F-497F-9123-836944C06FAA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5C1729B-FD5A-4495-BA4E-837BE441032D}"/>
              </a:ext>
            </a:extLst>
          </p:cNvPr>
          <p:cNvSpPr/>
          <p:nvPr/>
        </p:nvSpPr>
        <p:spPr>
          <a:xfrm>
            <a:off x="10335337" y="5940198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599867" y="1795290"/>
            <a:ext cx="245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Mission</a:t>
            </a:r>
            <a:endParaRPr lang="ko-KR" altLang="en-US" sz="3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54A1F3-B890-4036-A303-4C1726656B88}"/>
              </a:ext>
            </a:extLst>
          </p:cNvPr>
          <p:cNvSpPr txBox="1"/>
          <p:nvPr/>
        </p:nvSpPr>
        <p:spPr>
          <a:xfrm>
            <a:off x="599868" y="2484948"/>
            <a:ext cx="2459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increase awareness to save our environment among our students.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902698-F9F4-4D69-9177-960126B0E854}"/>
              </a:ext>
            </a:extLst>
          </p:cNvPr>
          <p:cNvSpPr txBox="1"/>
          <p:nvPr/>
        </p:nvSpPr>
        <p:spPr>
          <a:xfrm>
            <a:off x="8124438" y="1688118"/>
            <a:ext cx="245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  <a:endParaRPr lang="ko-KR" altLang="en-US" sz="3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8FBE73-9D02-4399-89A6-2F6332F6F076}"/>
              </a:ext>
            </a:extLst>
          </p:cNvPr>
          <p:cNvSpPr txBox="1"/>
          <p:nvPr/>
        </p:nvSpPr>
        <p:spPr>
          <a:xfrm>
            <a:off x="8390486" y="2709802"/>
            <a:ext cx="337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0" algn="just">
              <a:buNone/>
            </a:pPr>
            <a:r>
              <a:rPr lang="en-US" b="1" dirty="0"/>
              <a:t>Our vision is to </a:t>
            </a:r>
            <a:r>
              <a:rPr lang="en-US" b="1" dirty="0" smtClean="0"/>
              <a:t>build a </a:t>
            </a:r>
            <a:r>
              <a:rPr lang="en-US" b="1" dirty="0"/>
              <a:t>strong youth, those will be able to make a step forward to our green future.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54A1F3-B890-4036-A303-4C1726656B88}"/>
              </a:ext>
            </a:extLst>
          </p:cNvPr>
          <p:cNvSpPr txBox="1"/>
          <p:nvPr/>
        </p:nvSpPr>
        <p:spPr>
          <a:xfrm>
            <a:off x="1507552" y="3802257"/>
            <a:ext cx="2459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work for keep our green campus more clean and eco-friendly.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081" y="310760"/>
            <a:ext cx="556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opperplate Gothic Bold" panose="020E0705020206020404" pitchFamily="34" charset="0"/>
              </a:rPr>
              <a:t>IUBAT Earth Chapter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3882668" y="3067825"/>
            <a:ext cx="1606082" cy="6124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8694" y="463405"/>
            <a:ext cx="10769633" cy="362124"/>
          </a:xfrm>
        </p:spPr>
        <p:txBody>
          <a:bodyPr/>
          <a:lstStyle/>
          <a:p>
            <a:r>
              <a:rPr lang="en-US" sz="4400" dirty="0" smtClean="0"/>
              <a:t>Earth Chapter’s </a:t>
            </a:r>
            <a:r>
              <a:rPr lang="en-US" sz="4400" dirty="0"/>
              <a:t>r</a:t>
            </a:r>
            <a:r>
              <a:rPr lang="en-US" sz="4400" dirty="0" smtClean="0"/>
              <a:t>esolution for this year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214655" y="3704737"/>
            <a:ext cx="2988077" cy="3000863"/>
            <a:chOff x="867651" y="1252482"/>
            <a:chExt cx="3354813" cy="51496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5DEF883-0DE8-43AC-B572-1A91448C03F1}"/>
              </a:ext>
            </a:extLst>
          </p:cNvPr>
          <p:cNvSpPr/>
          <p:nvPr/>
        </p:nvSpPr>
        <p:spPr>
          <a:xfrm>
            <a:off x="5289811" y="1687787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97448-CD12-41C1-9B7C-62F60A7C01DD}"/>
              </a:ext>
            </a:extLst>
          </p:cNvPr>
          <p:cNvSpPr txBox="1"/>
          <p:nvPr/>
        </p:nvSpPr>
        <p:spPr>
          <a:xfrm>
            <a:off x="5305300" y="177456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578FBD-959E-479B-BD6F-B0BBC36BF180}"/>
              </a:ext>
            </a:extLst>
          </p:cNvPr>
          <p:cNvSpPr/>
          <p:nvPr/>
        </p:nvSpPr>
        <p:spPr>
          <a:xfrm>
            <a:off x="5291058" y="2891957"/>
            <a:ext cx="512114" cy="512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73822-B93B-4F14-84AB-EE3C1317F0A9}"/>
              </a:ext>
            </a:extLst>
          </p:cNvPr>
          <p:cNvSpPr txBox="1"/>
          <p:nvPr/>
        </p:nvSpPr>
        <p:spPr>
          <a:xfrm>
            <a:off x="5305300" y="297873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6B7435D-4EA5-4769-9398-02BEF8F07147}"/>
              </a:ext>
            </a:extLst>
          </p:cNvPr>
          <p:cNvSpPr/>
          <p:nvPr/>
        </p:nvSpPr>
        <p:spPr>
          <a:xfrm>
            <a:off x="5291058" y="4090321"/>
            <a:ext cx="512114" cy="512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ED694F-09E8-46A9-9AA8-45C078BF54F5}"/>
              </a:ext>
            </a:extLst>
          </p:cNvPr>
          <p:cNvSpPr txBox="1"/>
          <p:nvPr/>
        </p:nvSpPr>
        <p:spPr>
          <a:xfrm>
            <a:off x="5305300" y="4177101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A13B6B3-1378-444F-9637-B85E860208D3}"/>
              </a:ext>
            </a:extLst>
          </p:cNvPr>
          <p:cNvSpPr/>
          <p:nvPr/>
        </p:nvSpPr>
        <p:spPr>
          <a:xfrm>
            <a:off x="5301265" y="5288684"/>
            <a:ext cx="512114" cy="512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552F4B-7613-40CC-B373-0AABE7CBDDF7}"/>
              </a:ext>
            </a:extLst>
          </p:cNvPr>
          <p:cNvSpPr txBox="1"/>
          <p:nvPr/>
        </p:nvSpPr>
        <p:spPr>
          <a:xfrm>
            <a:off x="5312720" y="5375464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0" y="179493"/>
            <a:ext cx="1079086" cy="1072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7454" y="4197133"/>
            <a:ext cx="51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/>
              <a:t>Indoor plant for air purifying.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7454" y="5290315"/>
            <a:ext cx="3786910" cy="66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Make some nest by straw for our birds.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11083636" y="6216073"/>
            <a:ext cx="609600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608" y="1896177"/>
            <a:ext cx="3692264" cy="847023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Estimated time from june-01,2021 to September30,2021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54" y="1559761"/>
            <a:ext cx="4669941" cy="768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454" y="2765598"/>
            <a:ext cx="4109060" cy="774259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991945" y="1559761"/>
            <a:ext cx="0" cy="4154257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481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맑은 고딕</vt:lpstr>
      <vt:lpstr>Arial</vt:lpstr>
      <vt:lpstr>Arial Black</vt:lpstr>
      <vt:lpstr>Calibri</vt:lpstr>
      <vt:lpstr>Calibri Light</vt:lpstr>
      <vt:lpstr>Copperplate Gothic Bold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WALTON N41</cp:lastModifiedBy>
  <cp:revision>106</cp:revision>
  <dcterms:created xsi:type="dcterms:W3CDTF">2020-01-20T05:08:25Z</dcterms:created>
  <dcterms:modified xsi:type="dcterms:W3CDTF">2021-06-02T07:41:06Z</dcterms:modified>
</cp:coreProperties>
</file>