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9" r:id="rId4"/>
    <p:sldId id="260" r:id="rId5"/>
    <p:sldId id="261"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1" d="100"/>
          <a:sy n="81" d="100"/>
        </p:scale>
        <p:origin x="-300"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374488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285224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19691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887624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95004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629525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934563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852701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129006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702708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742067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899864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495293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57860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092294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240217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10/15/2018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8071899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MX" dirty="0"/>
              <a:t>INCLUYEME  ¡NE SI ASIMERA!</a:t>
            </a:r>
            <a:br>
              <a:rPr lang="es-MX" dirty="0"/>
            </a:br>
            <a:endParaRPr lang="es-MX" dirty="0"/>
          </a:p>
        </p:txBody>
      </p:sp>
      <p:sp>
        <p:nvSpPr>
          <p:cNvPr id="3" name="Subtítulo 2"/>
          <p:cNvSpPr>
            <a:spLocks noGrp="1"/>
          </p:cNvSpPr>
          <p:nvPr>
            <p:ph type="subTitle" idx="1"/>
          </p:nvPr>
        </p:nvSpPr>
        <p:spPr/>
        <p:txBody>
          <a:bodyPr/>
          <a:lstStyle/>
          <a:p>
            <a:pPr algn="ctr"/>
            <a:r>
              <a:rPr lang="es-MX" dirty="0" smtClean="0"/>
              <a:t>NOMBRE DEL PROYECTO</a:t>
            </a:r>
            <a:endParaRPr lang="es-MX" dirty="0"/>
          </a:p>
        </p:txBody>
      </p:sp>
    </p:spTree>
    <p:extLst>
      <p:ext uri="{BB962C8B-B14F-4D97-AF65-F5344CB8AC3E}">
        <p14:creationId xmlns:p14="http://schemas.microsoft.com/office/powerpoint/2010/main" val="832689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OBJETIVOS:</a:t>
            </a:r>
            <a:endParaRPr lang="es-MX" dirty="0"/>
          </a:p>
        </p:txBody>
      </p:sp>
      <p:sp>
        <p:nvSpPr>
          <p:cNvPr id="3" name="Marcador de contenido 2"/>
          <p:cNvSpPr>
            <a:spLocks noGrp="1"/>
          </p:cNvSpPr>
          <p:nvPr>
            <p:ph idx="1"/>
          </p:nvPr>
        </p:nvSpPr>
        <p:spPr/>
        <p:txBody>
          <a:bodyPr/>
          <a:lstStyle/>
          <a:p>
            <a:r>
              <a:rPr lang="es-MX" cap="none" dirty="0" smtClean="0"/>
              <a:t>Desarrollar  actividades incluyentes para niños y jóvenes  en condiciones de vulnerabilidad.</a:t>
            </a:r>
          </a:p>
          <a:p>
            <a:r>
              <a:rPr lang="es-MX" cap="none" dirty="0" smtClean="0"/>
              <a:t>Promover la educación como un medio para mejorar las condiciones de vida de los niños y jóvenes con bajos recursos económicos.</a:t>
            </a:r>
          </a:p>
          <a:p>
            <a:r>
              <a:rPr lang="es-MX" cap="none" dirty="0" smtClean="0"/>
              <a:t>Enseñar a nuestra población estudiantil aprovechar los recursos  naturales para mejorar los hábitos alimenticios.</a:t>
            </a:r>
            <a:endParaRPr lang="es-MX" cap="none" dirty="0"/>
          </a:p>
        </p:txBody>
      </p:sp>
    </p:spTree>
    <p:extLst>
      <p:ext uri="{BB962C8B-B14F-4D97-AF65-F5344CB8AC3E}">
        <p14:creationId xmlns:p14="http://schemas.microsoft.com/office/powerpoint/2010/main" val="244200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Generar reservas</a:t>
            </a:r>
            <a:endParaRPr lang="es-MX" dirty="0"/>
          </a:p>
        </p:txBody>
      </p:sp>
      <p:sp>
        <p:nvSpPr>
          <p:cNvPr id="3" name="Marcador de contenido 2"/>
          <p:cNvSpPr>
            <a:spLocks noGrp="1"/>
          </p:cNvSpPr>
          <p:nvPr>
            <p:ph idx="1"/>
          </p:nvPr>
        </p:nvSpPr>
        <p:spPr>
          <a:xfrm>
            <a:off x="2589212" y="2146479"/>
            <a:ext cx="8915400" cy="3777622"/>
          </a:xfrm>
        </p:spPr>
        <p:txBody>
          <a:bodyPr/>
          <a:lstStyle/>
          <a:p>
            <a:r>
              <a:rPr lang="es-MX" dirty="0" smtClean="0"/>
              <a:t>Una manera de sostener el proyecto a largo tiempo considero  en algo así como comprar de manera inicial artesanías a los indígenas de las localidades del municipio de Guazapares, para posteriormente estar vendiendo en el pueblo de Témoris, y con esos recursos que  se generen hacer una especie de beca en especie  las familias de los niños con mayor necesidad. Crear una tienda con el nombre de PRODUCTOS DE LA REGION.</a:t>
            </a:r>
          </a:p>
          <a:p>
            <a:r>
              <a:rPr lang="es-MX" dirty="0" smtClean="0"/>
              <a:t> Con dichos ingresos  generar una beca económica mínima para los estudiantes de media superior en condiciones de vulnerabilidad.</a:t>
            </a:r>
          </a:p>
          <a:p>
            <a:r>
              <a:rPr lang="es-MX" dirty="0" smtClean="0"/>
              <a:t>La población productora serían los indígenas de la región. </a:t>
            </a:r>
            <a:endParaRPr lang="es-MX" dirty="0"/>
          </a:p>
        </p:txBody>
      </p:sp>
    </p:spTree>
    <p:extLst>
      <p:ext uri="{BB962C8B-B14F-4D97-AF65-F5344CB8AC3E}">
        <p14:creationId xmlns:p14="http://schemas.microsoft.com/office/powerpoint/2010/main" val="1461776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Lograr una población estudiantil  incluyente.  ¡Ne si  </a:t>
            </a:r>
            <a:r>
              <a:rPr lang="es-MX" dirty="0" err="1" smtClean="0"/>
              <a:t>asimera</a:t>
            </a:r>
            <a:r>
              <a:rPr lang="es-MX" dirty="0"/>
              <a:t>!</a:t>
            </a:r>
          </a:p>
        </p:txBody>
      </p:sp>
      <p:sp>
        <p:nvSpPr>
          <p:cNvPr id="3" name="Marcador de contenido 2"/>
          <p:cNvSpPr>
            <a:spLocks noGrp="1"/>
          </p:cNvSpPr>
          <p:nvPr>
            <p:ph idx="1"/>
          </p:nvPr>
        </p:nvSpPr>
        <p:spPr/>
        <p:txBody>
          <a:bodyPr/>
          <a:lstStyle/>
          <a:p>
            <a:r>
              <a:rPr lang="es-MX" dirty="0" smtClean="0"/>
              <a:t>Se requiere de un espacio para ofrecer los productos de la población indígena.</a:t>
            </a:r>
          </a:p>
          <a:p>
            <a:r>
              <a:rPr lang="es-MX" dirty="0" smtClean="0"/>
              <a:t>Recursos económicos para comprar sus productos hechos en la región. Desde artesanías, frutas, muebles, alimentos no perecederos, plantas medicinales.</a:t>
            </a:r>
          </a:p>
          <a:p>
            <a:r>
              <a:rPr lang="es-MX" dirty="0"/>
              <a:t>S</a:t>
            </a:r>
            <a:r>
              <a:rPr lang="es-MX" dirty="0" smtClean="0"/>
              <a:t>e requiere proyección ante  la población para que compren los productos que se ofrezcan en la tienda regional.</a:t>
            </a:r>
          </a:p>
          <a:p>
            <a:r>
              <a:rPr lang="es-MX" dirty="0" smtClean="0"/>
              <a:t>Lograr la apertura de una escuela de nueva creación primaria en la localidad de la sidra del municipio de Guazapares.</a:t>
            </a:r>
          </a:p>
          <a:p>
            <a:r>
              <a:rPr lang="es-MX" dirty="0" smtClean="0"/>
              <a:t>Apoyar con becas económicas a los jóvenes indígenas  que estudian en media superior o superior con el propósito de estimular su esfuerzo.</a:t>
            </a:r>
            <a:endParaRPr lang="es-MX" dirty="0"/>
          </a:p>
        </p:txBody>
      </p:sp>
    </p:spTree>
    <p:extLst>
      <p:ext uri="{BB962C8B-B14F-4D97-AF65-F5344CB8AC3E}">
        <p14:creationId xmlns:p14="http://schemas.microsoft.com/office/powerpoint/2010/main" val="1213637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Avances.</a:t>
            </a:r>
            <a:endParaRPr lang="es-MX" dirty="0"/>
          </a:p>
        </p:txBody>
      </p:sp>
      <p:sp>
        <p:nvSpPr>
          <p:cNvPr id="3" name="Marcador de contenido 2"/>
          <p:cNvSpPr>
            <a:spLocks noGrp="1"/>
          </p:cNvSpPr>
          <p:nvPr>
            <p:ph idx="1"/>
          </p:nvPr>
        </p:nvSpPr>
        <p:spPr/>
        <p:txBody>
          <a:bodyPr/>
          <a:lstStyle/>
          <a:p>
            <a:r>
              <a:rPr lang="es-MX" dirty="0" smtClean="0"/>
              <a:t>Listado de estudiantes indígenas en el nivel superior. Solicitud a gobierno el estado de Chihuahua.</a:t>
            </a:r>
          </a:p>
          <a:p>
            <a:r>
              <a:rPr lang="es-MX" dirty="0" smtClean="0"/>
              <a:t>Localidades indígenas interesadas.</a:t>
            </a:r>
          </a:p>
          <a:p>
            <a:r>
              <a:rPr lang="es-MX" dirty="0" smtClean="0"/>
              <a:t>Gestión sobre la autorización de una escuela primaria en la comunidad indígena de la Sidra, Guazapares, Chihuahua.</a:t>
            </a:r>
          </a:p>
          <a:p>
            <a:pPr marL="0" indent="0">
              <a:buNone/>
            </a:pPr>
            <a:endParaRPr lang="es-MX" dirty="0"/>
          </a:p>
        </p:txBody>
      </p:sp>
    </p:spTree>
    <p:extLst>
      <p:ext uri="{BB962C8B-B14F-4D97-AF65-F5344CB8AC3E}">
        <p14:creationId xmlns:p14="http://schemas.microsoft.com/office/powerpoint/2010/main" val="1852480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¡NE ASIMERA ESCUELICHI GIMERA!</a:t>
            </a:r>
            <a:br>
              <a:rPr lang="es-MX" dirty="0" smtClean="0"/>
            </a:br>
            <a:r>
              <a:rPr lang="es-MX" smtClean="0"/>
              <a:t>¡YO </a:t>
            </a:r>
            <a:r>
              <a:rPr lang="es-MX" dirty="0" smtClean="0"/>
              <a:t>TAMBIEN QUIERO </a:t>
            </a:r>
            <a:r>
              <a:rPr lang="es-MX" smtClean="0"/>
              <a:t>IR A LAESCUELA!</a:t>
            </a:r>
            <a:endParaRPr lang="es-MX"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48768" y="1905000"/>
            <a:ext cx="4824326" cy="4675031"/>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152" y="1905000"/>
            <a:ext cx="6233375" cy="4675031"/>
          </a:xfrm>
          <a:prstGeom prst="rect">
            <a:avLst/>
          </a:prstGeom>
        </p:spPr>
      </p:pic>
    </p:spTree>
    <p:extLst>
      <p:ext uri="{BB962C8B-B14F-4D97-AF65-F5344CB8AC3E}">
        <p14:creationId xmlns:p14="http://schemas.microsoft.com/office/powerpoint/2010/main" val="2816453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152</TotalTime>
  <Words>329</Words>
  <Application>Microsoft Office PowerPoint</Application>
  <PresentationFormat>Personalizado</PresentationFormat>
  <Paragraphs>21</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Espiral</vt:lpstr>
      <vt:lpstr>INCLUYEME  ¡NE SI ASIMERA! </vt:lpstr>
      <vt:lpstr>OBJETIVOS:</vt:lpstr>
      <vt:lpstr>Generar reservas</vt:lpstr>
      <vt:lpstr>Lograr una población estudiantil  incluyente.  ¡Ne si  asimera!</vt:lpstr>
      <vt:lpstr>Avances.</vt:lpstr>
      <vt:lpstr>¡NE ASIMERA ESCUELICHI GIMERA! ¡YO TAMBIEN QUIERO IR A LAESCUELA!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NOMBRE DEL PROYECTO</dc:title>
  <dc:creator>PROPIETARIO</dc:creator>
  <cp:lastModifiedBy>Carolina López</cp:lastModifiedBy>
  <cp:revision>9</cp:revision>
  <dcterms:created xsi:type="dcterms:W3CDTF">2018-10-10T19:40:05Z</dcterms:created>
  <dcterms:modified xsi:type="dcterms:W3CDTF">2018-10-15T20:15:49Z</dcterms:modified>
</cp:coreProperties>
</file>