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</p:sldMasterIdLst>
  <p:notesMasterIdLst>
    <p:notesMasterId r:id="rId12"/>
  </p:notesMasterIdLst>
  <p:sldIdLst>
    <p:sldId id="263" r:id="rId4"/>
    <p:sldId id="257" r:id="rId5"/>
    <p:sldId id="258" r:id="rId6"/>
    <p:sldId id="259" r:id="rId7"/>
    <p:sldId id="260" r:id="rId8"/>
    <p:sldId id="261" r:id="rId9"/>
    <p:sldId id="265" r:id="rId10"/>
    <p:sldId id="266" r:id="rId11"/>
  </p:sldIdLst>
  <p:sldSz cx="9906000" cy="6858000" type="A4"/>
  <p:notesSz cx="9906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29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7D32D-CB20-4BE5-85C5-10C002D90E3F}" type="datetimeFigureOut">
              <a:rPr lang="ko-KR" altLang="en-US" smtClean="0"/>
              <a:t>2021-10-15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0600" y="3300413"/>
            <a:ext cx="79248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2957D-02F8-4EC8-9799-CB223620F40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98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6B179A-9E28-403A-992A-CAD481D6BF1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269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622D66-AC5E-41B0-9905-F04F3FE9BFF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23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80"/>
            <a:ext cx="84201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0" y="3840480"/>
            <a:ext cx="69342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113" b="1"/>
            </a:lvl1pPr>
            <a:lvl2pPr marL="402419" indent="0">
              <a:buNone/>
              <a:defRPr sz="1761" b="1"/>
            </a:lvl2pPr>
            <a:lvl3pPr marL="804838" indent="0">
              <a:buNone/>
              <a:defRPr sz="1584" b="1"/>
            </a:lvl3pPr>
            <a:lvl4pPr marL="1207256" indent="0">
              <a:buNone/>
              <a:defRPr sz="1408" b="1"/>
            </a:lvl4pPr>
            <a:lvl5pPr marL="1609675" indent="0">
              <a:buNone/>
              <a:defRPr sz="1408" b="1"/>
            </a:lvl5pPr>
            <a:lvl6pPr marL="2012095" indent="0">
              <a:buNone/>
              <a:defRPr sz="1408" b="1"/>
            </a:lvl6pPr>
            <a:lvl7pPr marL="2414514" indent="0">
              <a:buNone/>
              <a:defRPr sz="1408" b="1"/>
            </a:lvl7pPr>
            <a:lvl8pPr marL="2816932" indent="0">
              <a:buNone/>
              <a:defRPr sz="1408" b="1"/>
            </a:lvl8pPr>
            <a:lvl9pPr marL="3219351" indent="0">
              <a:buNone/>
              <a:defRPr sz="1408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113"/>
            </a:lvl1pPr>
            <a:lvl2pPr>
              <a:defRPr sz="1761"/>
            </a:lvl2pPr>
            <a:lvl3pPr>
              <a:defRPr sz="1584"/>
            </a:lvl3pPr>
            <a:lvl4pPr>
              <a:defRPr sz="1408"/>
            </a:lvl4pPr>
            <a:lvl5pPr>
              <a:defRPr sz="1408"/>
            </a:lvl5pPr>
            <a:lvl6pPr>
              <a:defRPr sz="1408"/>
            </a:lvl6pPr>
            <a:lvl7pPr>
              <a:defRPr sz="1408"/>
            </a:lvl7pPr>
            <a:lvl8pPr>
              <a:defRPr sz="1408"/>
            </a:lvl8pPr>
            <a:lvl9pPr>
              <a:defRPr sz="14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113" b="1"/>
            </a:lvl1pPr>
            <a:lvl2pPr marL="402419" indent="0">
              <a:buNone/>
              <a:defRPr sz="1761" b="1"/>
            </a:lvl2pPr>
            <a:lvl3pPr marL="804838" indent="0">
              <a:buNone/>
              <a:defRPr sz="1584" b="1"/>
            </a:lvl3pPr>
            <a:lvl4pPr marL="1207256" indent="0">
              <a:buNone/>
              <a:defRPr sz="1408" b="1"/>
            </a:lvl4pPr>
            <a:lvl5pPr marL="1609675" indent="0">
              <a:buNone/>
              <a:defRPr sz="1408" b="1"/>
            </a:lvl5pPr>
            <a:lvl6pPr marL="2012095" indent="0">
              <a:buNone/>
              <a:defRPr sz="1408" b="1"/>
            </a:lvl6pPr>
            <a:lvl7pPr marL="2414514" indent="0">
              <a:buNone/>
              <a:defRPr sz="1408" b="1"/>
            </a:lvl7pPr>
            <a:lvl8pPr marL="2816932" indent="0">
              <a:buNone/>
              <a:defRPr sz="1408" b="1"/>
            </a:lvl8pPr>
            <a:lvl9pPr marL="3219351" indent="0">
              <a:buNone/>
              <a:defRPr sz="1408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113"/>
            </a:lvl1pPr>
            <a:lvl2pPr>
              <a:defRPr sz="1761"/>
            </a:lvl2pPr>
            <a:lvl3pPr>
              <a:defRPr sz="1584"/>
            </a:lvl3pPr>
            <a:lvl4pPr>
              <a:defRPr sz="1408"/>
            </a:lvl4pPr>
            <a:lvl5pPr>
              <a:defRPr sz="1408"/>
            </a:lvl5pPr>
            <a:lvl6pPr>
              <a:defRPr sz="1408"/>
            </a:lvl6pPr>
            <a:lvl7pPr>
              <a:defRPr sz="1408"/>
            </a:lvl7pPr>
            <a:lvl8pPr>
              <a:defRPr sz="1408"/>
            </a:lvl8pPr>
            <a:lvl9pPr>
              <a:defRPr sz="14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82B58-6128-48BC-B321-F0B7E31E9E61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1F82F-D821-48D8-AB38-5A6B0EF0E4E2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96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7A7ED-9DF2-4E2F-9F84-3C86D6B1957E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1C5DE-5788-4E08-89BA-B488CE7F9879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271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C1D22-A92E-4AF9-A9E4-1621CC8E551B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72A70-1C80-4EEB-8F2E-B46F7C99FF5E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33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1761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2817"/>
            </a:lvl1pPr>
            <a:lvl2pPr>
              <a:defRPr sz="2464"/>
            </a:lvl2pPr>
            <a:lvl3pPr>
              <a:defRPr sz="2113"/>
            </a:lvl3pPr>
            <a:lvl4pPr>
              <a:defRPr sz="1761"/>
            </a:lvl4pPr>
            <a:lvl5pPr>
              <a:defRPr sz="1761"/>
            </a:lvl5pPr>
            <a:lvl6pPr>
              <a:defRPr sz="1761"/>
            </a:lvl6pPr>
            <a:lvl7pPr>
              <a:defRPr sz="1761"/>
            </a:lvl7pPr>
            <a:lvl8pPr>
              <a:defRPr sz="1761"/>
            </a:lvl8pPr>
            <a:lvl9pPr>
              <a:defRPr sz="176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233"/>
            </a:lvl1pPr>
            <a:lvl2pPr marL="402419" indent="0">
              <a:buNone/>
              <a:defRPr sz="1056"/>
            </a:lvl2pPr>
            <a:lvl3pPr marL="804838" indent="0">
              <a:buNone/>
              <a:defRPr sz="880"/>
            </a:lvl3pPr>
            <a:lvl4pPr marL="1207256" indent="0">
              <a:buNone/>
              <a:defRPr sz="792"/>
            </a:lvl4pPr>
            <a:lvl5pPr marL="1609675" indent="0">
              <a:buNone/>
              <a:defRPr sz="792"/>
            </a:lvl5pPr>
            <a:lvl6pPr marL="2012095" indent="0">
              <a:buNone/>
              <a:defRPr sz="792"/>
            </a:lvl6pPr>
            <a:lvl7pPr marL="2414514" indent="0">
              <a:buNone/>
              <a:defRPr sz="792"/>
            </a:lvl7pPr>
            <a:lvl8pPr marL="2816932" indent="0">
              <a:buNone/>
              <a:defRPr sz="792"/>
            </a:lvl8pPr>
            <a:lvl9pPr marL="3219351" indent="0">
              <a:buNone/>
              <a:defRPr sz="792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83AC7-2081-4CBA-A0E3-595637F59B9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5D203-E27C-4EB1-8AD8-F1AF9F75075B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0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761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17"/>
            </a:lvl1pPr>
            <a:lvl2pPr marL="402419" indent="0">
              <a:buNone/>
              <a:defRPr sz="2464"/>
            </a:lvl2pPr>
            <a:lvl3pPr marL="804838" indent="0">
              <a:buNone/>
              <a:defRPr sz="2113"/>
            </a:lvl3pPr>
            <a:lvl4pPr marL="1207256" indent="0">
              <a:buNone/>
              <a:defRPr sz="1761"/>
            </a:lvl4pPr>
            <a:lvl5pPr marL="1609675" indent="0">
              <a:buNone/>
              <a:defRPr sz="1761"/>
            </a:lvl5pPr>
            <a:lvl6pPr marL="2012095" indent="0">
              <a:buNone/>
              <a:defRPr sz="1761"/>
            </a:lvl6pPr>
            <a:lvl7pPr marL="2414514" indent="0">
              <a:buNone/>
              <a:defRPr sz="1761"/>
            </a:lvl7pPr>
            <a:lvl8pPr marL="2816932" indent="0">
              <a:buNone/>
              <a:defRPr sz="1761"/>
            </a:lvl8pPr>
            <a:lvl9pPr marL="3219351" indent="0">
              <a:buNone/>
              <a:defRPr sz="1761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233"/>
            </a:lvl1pPr>
            <a:lvl2pPr marL="402419" indent="0">
              <a:buNone/>
              <a:defRPr sz="1056"/>
            </a:lvl2pPr>
            <a:lvl3pPr marL="804838" indent="0">
              <a:buNone/>
              <a:defRPr sz="880"/>
            </a:lvl3pPr>
            <a:lvl4pPr marL="1207256" indent="0">
              <a:buNone/>
              <a:defRPr sz="792"/>
            </a:lvl4pPr>
            <a:lvl5pPr marL="1609675" indent="0">
              <a:buNone/>
              <a:defRPr sz="792"/>
            </a:lvl5pPr>
            <a:lvl6pPr marL="2012095" indent="0">
              <a:buNone/>
              <a:defRPr sz="792"/>
            </a:lvl6pPr>
            <a:lvl7pPr marL="2414514" indent="0">
              <a:buNone/>
              <a:defRPr sz="792"/>
            </a:lvl7pPr>
            <a:lvl8pPr marL="2816932" indent="0">
              <a:buNone/>
              <a:defRPr sz="792"/>
            </a:lvl8pPr>
            <a:lvl9pPr marL="3219351" indent="0">
              <a:buNone/>
              <a:defRPr sz="792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31F77-7432-4CCF-9499-B905E916DB02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02A03-51CD-49D7-A2BC-6DFD34E99583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180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F37F-8EC5-4238-BE60-4BEBCE73986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BD5A6-8C02-4E3D-94C3-3E2638A4CE46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13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919E4-7415-4417-8E54-F6C633701AA4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B98AB-B779-47FA-8D25-4DF427DD3E3E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2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9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4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87FA8-9A76-49B3-9145-9192CE6EB49F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C9A73-A0FF-4651-977F-9BDE3CE2101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0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ADA2-AEEF-4712-B5F9-51D290E9A03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340600" y="6356350"/>
            <a:ext cx="2311400" cy="365125"/>
          </a:xfrm>
        </p:spPr>
        <p:txBody>
          <a:bodyPr/>
          <a:lstStyle>
            <a:lvl1pPr>
              <a:defRPr b="1"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07138-3979-4610-AC8F-5274516FC956}" type="slidenum">
              <a:rPr kumimoji="0" lang="ko-KR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42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3521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61">
                <a:solidFill>
                  <a:schemeClr val="tx1">
                    <a:tint val="75000"/>
                  </a:schemeClr>
                </a:solidFill>
              </a:defRPr>
            </a:lvl1pPr>
            <a:lvl2pPr marL="402419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2pPr>
            <a:lvl3pPr marL="804838" indent="0">
              <a:buNone/>
              <a:defRPr sz="1408">
                <a:solidFill>
                  <a:schemeClr val="tx1">
                    <a:tint val="75000"/>
                  </a:schemeClr>
                </a:solidFill>
              </a:defRPr>
            </a:lvl3pPr>
            <a:lvl4pPr marL="1207256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4pPr>
            <a:lvl5pPr marL="1609675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5pPr>
            <a:lvl6pPr marL="2012095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6pPr>
            <a:lvl7pPr marL="2414514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7pPr>
            <a:lvl8pPr marL="2816932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8pPr>
            <a:lvl9pPr marL="3219351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B68E9-50A6-4AB8-BC65-C2A2BB15947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F540B-0036-4344-B356-9225F20E9A6C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905999" cy="780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906000" cy="772795"/>
          </a:xfrm>
          <a:custGeom>
            <a:avLst/>
            <a:gdLst/>
            <a:ahLst/>
            <a:cxnLst/>
            <a:rect l="l" t="t" r="r" b="b"/>
            <a:pathLst>
              <a:path w="9906000" h="772795">
                <a:moveTo>
                  <a:pt x="0" y="772667"/>
                </a:moveTo>
                <a:lnTo>
                  <a:pt x="9906000" y="772667"/>
                </a:lnTo>
                <a:lnTo>
                  <a:pt x="9906000" y="0"/>
                </a:lnTo>
                <a:lnTo>
                  <a:pt x="0" y="0"/>
                </a:lnTo>
                <a:lnTo>
                  <a:pt x="0" y="772667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UnDotum"/>
                <a:cs typeface="UnDot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464"/>
            </a:lvl1pPr>
            <a:lvl2pPr>
              <a:defRPr sz="2113"/>
            </a:lvl2pPr>
            <a:lvl3pPr>
              <a:defRPr sz="1761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464"/>
            </a:lvl1pPr>
            <a:lvl2pPr>
              <a:defRPr sz="2113"/>
            </a:lvl2pPr>
            <a:lvl3pPr>
              <a:defRPr sz="1761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9B368-5D13-4A02-8A9F-57A5E0BFB6CF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35A78B-0431-4D99-BC08-48AF525EF3C1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10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113" b="1"/>
            </a:lvl1pPr>
            <a:lvl2pPr marL="402419" indent="0">
              <a:buNone/>
              <a:defRPr sz="1761" b="1"/>
            </a:lvl2pPr>
            <a:lvl3pPr marL="804838" indent="0">
              <a:buNone/>
              <a:defRPr sz="1584" b="1"/>
            </a:lvl3pPr>
            <a:lvl4pPr marL="1207256" indent="0">
              <a:buNone/>
              <a:defRPr sz="1408" b="1"/>
            </a:lvl4pPr>
            <a:lvl5pPr marL="1609675" indent="0">
              <a:buNone/>
              <a:defRPr sz="1408" b="1"/>
            </a:lvl5pPr>
            <a:lvl6pPr marL="2012095" indent="0">
              <a:buNone/>
              <a:defRPr sz="1408" b="1"/>
            </a:lvl6pPr>
            <a:lvl7pPr marL="2414514" indent="0">
              <a:buNone/>
              <a:defRPr sz="1408" b="1"/>
            </a:lvl7pPr>
            <a:lvl8pPr marL="2816932" indent="0">
              <a:buNone/>
              <a:defRPr sz="1408" b="1"/>
            </a:lvl8pPr>
            <a:lvl9pPr marL="3219351" indent="0">
              <a:buNone/>
              <a:defRPr sz="1408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113"/>
            </a:lvl1pPr>
            <a:lvl2pPr>
              <a:defRPr sz="1761"/>
            </a:lvl2pPr>
            <a:lvl3pPr>
              <a:defRPr sz="1584"/>
            </a:lvl3pPr>
            <a:lvl4pPr>
              <a:defRPr sz="1408"/>
            </a:lvl4pPr>
            <a:lvl5pPr>
              <a:defRPr sz="1408"/>
            </a:lvl5pPr>
            <a:lvl6pPr>
              <a:defRPr sz="1408"/>
            </a:lvl6pPr>
            <a:lvl7pPr>
              <a:defRPr sz="1408"/>
            </a:lvl7pPr>
            <a:lvl8pPr>
              <a:defRPr sz="1408"/>
            </a:lvl8pPr>
            <a:lvl9pPr>
              <a:defRPr sz="14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113" b="1"/>
            </a:lvl1pPr>
            <a:lvl2pPr marL="402419" indent="0">
              <a:buNone/>
              <a:defRPr sz="1761" b="1"/>
            </a:lvl2pPr>
            <a:lvl3pPr marL="804838" indent="0">
              <a:buNone/>
              <a:defRPr sz="1584" b="1"/>
            </a:lvl3pPr>
            <a:lvl4pPr marL="1207256" indent="0">
              <a:buNone/>
              <a:defRPr sz="1408" b="1"/>
            </a:lvl4pPr>
            <a:lvl5pPr marL="1609675" indent="0">
              <a:buNone/>
              <a:defRPr sz="1408" b="1"/>
            </a:lvl5pPr>
            <a:lvl6pPr marL="2012095" indent="0">
              <a:buNone/>
              <a:defRPr sz="1408" b="1"/>
            </a:lvl6pPr>
            <a:lvl7pPr marL="2414514" indent="0">
              <a:buNone/>
              <a:defRPr sz="1408" b="1"/>
            </a:lvl7pPr>
            <a:lvl8pPr marL="2816932" indent="0">
              <a:buNone/>
              <a:defRPr sz="1408" b="1"/>
            </a:lvl8pPr>
            <a:lvl9pPr marL="3219351" indent="0">
              <a:buNone/>
              <a:defRPr sz="1408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113"/>
            </a:lvl1pPr>
            <a:lvl2pPr>
              <a:defRPr sz="1761"/>
            </a:lvl2pPr>
            <a:lvl3pPr>
              <a:defRPr sz="1584"/>
            </a:lvl3pPr>
            <a:lvl4pPr>
              <a:defRPr sz="1408"/>
            </a:lvl4pPr>
            <a:lvl5pPr>
              <a:defRPr sz="1408"/>
            </a:lvl5pPr>
            <a:lvl6pPr>
              <a:defRPr sz="1408"/>
            </a:lvl6pPr>
            <a:lvl7pPr>
              <a:defRPr sz="1408"/>
            </a:lvl7pPr>
            <a:lvl8pPr>
              <a:defRPr sz="1408"/>
            </a:lvl8pPr>
            <a:lvl9pPr>
              <a:defRPr sz="1408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82B58-6128-48BC-B321-F0B7E31E9E61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1F82F-D821-48D8-AB38-5A6B0EF0E4E2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581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7A7ED-9DF2-4E2F-9F84-3C86D6B1957E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1C5DE-5788-4E08-89BA-B488CE7F9879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32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4C1D22-A92E-4AF9-A9E4-1621CC8E551B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72A70-1C80-4EEB-8F2E-B46F7C99FF5E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1761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3"/>
            <a:ext cx="5537729" cy="5853113"/>
          </a:xfrm>
        </p:spPr>
        <p:txBody>
          <a:bodyPr/>
          <a:lstStyle>
            <a:lvl1pPr>
              <a:defRPr sz="2817"/>
            </a:lvl1pPr>
            <a:lvl2pPr>
              <a:defRPr sz="2464"/>
            </a:lvl2pPr>
            <a:lvl3pPr>
              <a:defRPr sz="2113"/>
            </a:lvl3pPr>
            <a:lvl4pPr>
              <a:defRPr sz="1761"/>
            </a:lvl4pPr>
            <a:lvl5pPr>
              <a:defRPr sz="1761"/>
            </a:lvl5pPr>
            <a:lvl6pPr>
              <a:defRPr sz="1761"/>
            </a:lvl6pPr>
            <a:lvl7pPr>
              <a:defRPr sz="1761"/>
            </a:lvl7pPr>
            <a:lvl8pPr>
              <a:defRPr sz="1761"/>
            </a:lvl8pPr>
            <a:lvl9pPr>
              <a:defRPr sz="176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233"/>
            </a:lvl1pPr>
            <a:lvl2pPr marL="402419" indent="0">
              <a:buNone/>
              <a:defRPr sz="1056"/>
            </a:lvl2pPr>
            <a:lvl3pPr marL="804838" indent="0">
              <a:buNone/>
              <a:defRPr sz="880"/>
            </a:lvl3pPr>
            <a:lvl4pPr marL="1207256" indent="0">
              <a:buNone/>
              <a:defRPr sz="792"/>
            </a:lvl4pPr>
            <a:lvl5pPr marL="1609675" indent="0">
              <a:buNone/>
              <a:defRPr sz="792"/>
            </a:lvl5pPr>
            <a:lvl6pPr marL="2012095" indent="0">
              <a:buNone/>
              <a:defRPr sz="792"/>
            </a:lvl6pPr>
            <a:lvl7pPr marL="2414514" indent="0">
              <a:buNone/>
              <a:defRPr sz="792"/>
            </a:lvl7pPr>
            <a:lvl8pPr marL="2816932" indent="0">
              <a:buNone/>
              <a:defRPr sz="792"/>
            </a:lvl8pPr>
            <a:lvl9pPr marL="3219351" indent="0">
              <a:buNone/>
              <a:defRPr sz="792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83AC7-2081-4CBA-A0E3-595637F59B9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A5D203-E27C-4EB1-8AD8-F1AF9F75075B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771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1761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17"/>
            </a:lvl1pPr>
            <a:lvl2pPr marL="402419" indent="0">
              <a:buNone/>
              <a:defRPr sz="2464"/>
            </a:lvl2pPr>
            <a:lvl3pPr marL="804838" indent="0">
              <a:buNone/>
              <a:defRPr sz="2113"/>
            </a:lvl3pPr>
            <a:lvl4pPr marL="1207256" indent="0">
              <a:buNone/>
              <a:defRPr sz="1761"/>
            </a:lvl4pPr>
            <a:lvl5pPr marL="1609675" indent="0">
              <a:buNone/>
              <a:defRPr sz="1761"/>
            </a:lvl5pPr>
            <a:lvl6pPr marL="2012095" indent="0">
              <a:buNone/>
              <a:defRPr sz="1761"/>
            </a:lvl6pPr>
            <a:lvl7pPr marL="2414514" indent="0">
              <a:buNone/>
              <a:defRPr sz="1761"/>
            </a:lvl7pPr>
            <a:lvl8pPr marL="2816932" indent="0">
              <a:buNone/>
              <a:defRPr sz="1761"/>
            </a:lvl8pPr>
            <a:lvl9pPr marL="3219351" indent="0">
              <a:buNone/>
              <a:defRPr sz="1761"/>
            </a:lvl9pPr>
          </a:lstStyle>
          <a:p>
            <a:pPr lvl="0"/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233"/>
            </a:lvl1pPr>
            <a:lvl2pPr marL="402419" indent="0">
              <a:buNone/>
              <a:defRPr sz="1056"/>
            </a:lvl2pPr>
            <a:lvl3pPr marL="804838" indent="0">
              <a:buNone/>
              <a:defRPr sz="880"/>
            </a:lvl3pPr>
            <a:lvl4pPr marL="1207256" indent="0">
              <a:buNone/>
              <a:defRPr sz="792"/>
            </a:lvl4pPr>
            <a:lvl5pPr marL="1609675" indent="0">
              <a:buNone/>
              <a:defRPr sz="792"/>
            </a:lvl5pPr>
            <a:lvl6pPr marL="2012095" indent="0">
              <a:buNone/>
              <a:defRPr sz="792"/>
            </a:lvl6pPr>
            <a:lvl7pPr marL="2414514" indent="0">
              <a:buNone/>
              <a:defRPr sz="792"/>
            </a:lvl7pPr>
            <a:lvl8pPr marL="2816932" indent="0">
              <a:buNone/>
              <a:defRPr sz="792"/>
            </a:lvl8pPr>
            <a:lvl9pPr marL="3219351" indent="0">
              <a:buNone/>
              <a:defRPr sz="792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31F77-7432-4CCF-9499-B905E916DB02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02A03-51CD-49D7-A2BC-6DFD34E99583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16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3F37F-8EC5-4238-BE60-4BEBCE73986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3BD5A6-8C02-4E3D-94C3-3E2638A4CE46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72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5919E4-7415-4417-8E54-F6C633701AA4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B98AB-B779-47FA-8D25-4DF427DD3E3E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64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UnDotum"/>
                <a:cs typeface="UnDot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UnDotum"/>
                <a:cs typeface="UnDot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905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888220" cy="6858000"/>
          </a:xfrm>
          <a:custGeom>
            <a:avLst/>
            <a:gdLst/>
            <a:ahLst/>
            <a:cxnLst/>
            <a:rect l="l" t="t" r="r" b="b"/>
            <a:pathLst>
              <a:path w="9888220" h="6858000">
                <a:moveTo>
                  <a:pt x="9887712" y="6857998"/>
                </a:moveTo>
                <a:lnTo>
                  <a:pt x="9887712" y="0"/>
                </a:lnTo>
                <a:lnTo>
                  <a:pt x="0" y="0"/>
                </a:lnTo>
                <a:lnTo>
                  <a:pt x="0" y="6857998"/>
                </a:lnTo>
                <a:lnTo>
                  <a:pt x="9887712" y="6857998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848867" y="772668"/>
            <a:ext cx="8333232" cy="51282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2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4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7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9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1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14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1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19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787FA8-9A76-49B3-9145-9192CE6EB49F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6C9A73-A0FF-4651-977F-9BDE3CE21015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ADA2-AEEF-4712-B5F9-51D290E9A03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340600" y="6356350"/>
            <a:ext cx="2311400" cy="365125"/>
          </a:xfrm>
        </p:spPr>
        <p:txBody>
          <a:bodyPr/>
          <a:lstStyle>
            <a:lvl1pPr>
              <a:defRPr b="1"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507138-3979-4610-AC8F-5274516FC956}" type="slidenum">
              <a:rPr kumimoji="0" lang="ko-KR" alt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1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8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3521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1761">
                <a:solidFill>
                  <a:schemeClr val="tx1">
                    <a:tint val="75000"/>
                  </a:schemeClr>
                </a:solidFill>
              </a:defRPr>
            </a:lvl1pPr>
            <a:lvl2pPr marL="402419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2pPr>
            <a:lvl3pPr marL="804838" indent="0">
              <a:buNone/>
              <a:defRPr sz="1408">
                <a:solidFill>
                  <a:schemeClr val="tx1">
                    <a:tint val="75000"/>
                  </a:schemeClr>
                </a:solidFill>
              </a:defRPr>
            </a:lvl3pPr>
            <a:lvl4pPr marL="1207256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4pPr>
            <a:lvl5pPr marL="1609675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5pPr>
            <a:lvl6pPr marL="2012095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6pPr>
            <a:lvl7pPr marL="2414514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7pPr>
            <a:lvl8pPr marL="2816932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8pPr>
            <a:lvl9pPr marL="3219351" indent="0">
              <a:buNone/>
              <a:defRPr sz="12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B68E9-50A6-4AB8-BC65-C2A2BB15947C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EF540B-0036-4344-B356-9225F20E9A6C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5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464"/>
            </a:lvl1pPr>
            <a:lvl2pPr>
              <a:defRPr sz="2113"/>
            </a:lvl2pPr>
            <a:lvl3pPr>
              <a:defRPr sz="1761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464"/>
            </a:lvl1pPr>
            <a:lvl2pPr>
              <a:defRPr sz="2113"/>
            </a:lvl2pPr>
            <a:lvl3pPr>
              <a:defRPr sz="1761"/>
            </a:lvl3pPr>
            <a:lvl4pPr>
              <a:defRPr sz="1584"/>
            </a:lvl4pPr>
            <a:lvl5pPr>
              <a:defRPr sz="1584"/>
            </a:lvl5pPr>
            <a:lvl6pPr>
              <a:defRPr sz="1584"/>
            </a:lvl6pPr>
            <a:lvl7pPr>
              <a:defRPr sz="1584"/>
            </a:lvl7pPr>
            <a:lvl8pPr>
              <a:defRPr sz="1584"/>
            </a:lvl8pPr>
            <a:lvl9pPr>
              <a:defRPr sz="1584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9B368-5D13-4A02-8A9F-57A5E0BFB6CF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35A78B-0431-4D99-BC08-48AF525EF3C1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46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905999" cy="780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143002"/>
            <a:ext cx="929131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UnDotum"/>
                <a:cs typeface="UnDot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300" y="1577340"/>
            <a:ext cx="89154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0" y="6377940"/>
            <a:ext cx="31699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40"/>
            <a:ext cx="22783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42950" eaLnBrk="1" fontAlgn="auto" latinLnBrk="1" hangingPunct="1">
              <a:spcBef>
                <a:spcPts val="0"/>
              </a:spcBef>
              <a:spcAft>
                <a:spcPts val="0"/>
              </a:spcAft>
              <a:defRPr kumimoji="0" sz="105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05F20-034D-4A8E-81C3-5CD39F59F678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42950" eaLnBrk="1" fontAlgn="auto" latinLnBrk="1" hangingPunct="1">
              <a:spcBef>
                <a:spcPts val="0"/>
              </a:spcBef>
              <a:spcAft>
                <a:spcPts val="0"/>
              </a:spcAft>
              <a:defRPr kumimoji="0" sz="105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288213" y="631190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742950" eaLnBrk="1" latinLnBrk="1" hangingPunct="1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03852-7868-45C8-8C34-732B8CF76AB0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7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02419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04838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07256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09675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00038" indent="-3000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2463" indent="-2492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300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6525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163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13304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615723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018142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420560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1pPr>
      <a:lvl2pPr marL="402419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2pPr>
      <a:lvl3pPr marL="804838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3pPr>
      <a:lvl4pPr marL="1207256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4pPr>
      <a:lvl5pPr marL="1609675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5pPr>
      <a:lvl6pPr marL="2012095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4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7pPr>
      <a:lvl8pPr marL="2816932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219351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099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742950" eaLnBrk="1" fontAlgn="auto" latinLnBrk="1" hangingPunct="1">
              <a:spcBef>
                <a:spcPts val="0"/>
              </a:spcBef>
              <a:spcAft>
                <a:spcPts val="0"/>
              </a:spcAft>
              <a:defRPr kumimoji="0" sz="105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05F20-034D-4A8E-81C3-5CD39F59F678}" type="datetime1">
              <a:rPr kumimoji="0" lang="ko-KR" altLang="en-US" sz="105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74295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2021-10-15</a:t>
            </a:fld>
            <a:endParaRPr kumimoji="0" lang="ko-KR" altLang="en-US" sz="105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742950" eaLnBrk="1" fontAlgn="auto" latinLnBrk="1" hangingPunct="1">
              <a:spcBef>
                <a:spcPts val="0"/>
              </a:spcBef>
              <a:spcAft>
                <a:spcPts val="0"/>
              </a:spcAft>
              <a:defRPr kumimoji="0" sz="1056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74295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56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288213" y="631190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742950" eaLnBrk="1" latinLnBrk="1" hangingPunct="1">
              <a:defRPr kumimoji="0" sz="1000">
                <a:solidFill>
                  <a:srgbClr val="898989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marR="0" lvl="0" indent="0" algn="r" defTabSz="74295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203852-7868-45C8-8C34-732B8CF76AB0}" type="slidenum">
              <a:rPr kumimoji="0" lang="ko-KR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pPr marL="0" marR="0" lvl="0" indent="0" algn="r" defTabSz="74295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0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61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02419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804838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207256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609675" algn="ctr" rtl="0" fontAlgn="base" latinLnBrk="1">
        <a:spcBef>
          <a:spcPct val="0"/>
        </a:spcBef>
        <a:spcAft>
          <a:spcPct val="0"/>
        </a:spcAft>
        <a:defRPr sz="3873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00038" indent="-3000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2463" indent="-2492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3300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6525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8163" indent="-198438" algn="l" rtl="0" eaLnBrk="0" fontAlgn="base" latinLnBrk="1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13304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6pPr>
      <a:lvl7pPr marL="2615723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7pPr>
      <a:lvl8pPr marL="3018142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8pPr>
      <a:lvl9pPr marL="3420560" indent="-201209" algn="l" defTabSz="804838" rtl="0" eaLnBrk="1" latinLnBrk="1" hangingPunct="1">
        <a:spcBef>
          <a:spcPct val="20000"/>
        </a:spcBef>
        <a:buFont typeface="Arial" pitchFamily="34" charset="0"/>
        <a:buChar char="•"/>
        <a:defRPr sz="17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1pPr>
      <a:lvl2pPr marL="402419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2pPr>
      <a:lvl3pPr marL="804838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3pPr>
      <a:lvl4pPr marL="1207256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4pPr>
      <a:lvl5pPr marL="1609675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5pPr>
      <a:lvl6pPr marL="2012095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6pPr>
      <a:lvl7pPr marL="2414514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7pPr>
      <a:lvl8pPr marL="2816932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219351" algn="l" defTabSz="804838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37115" t="25000" r="7247" b="23958"/>
          <a:stretch/>
        </p:blipFill>
        <p:spPr>
          <a:xfrm>
            <a:off x="373223" y="1066800"/>
            <a:ext cx="915955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888220" cy="788035"/>
          </a:xfrm>
          <a:custGeom>
            <a:avLst/>
            <a:gdLst/>
            <a:ahLst/>
            <a:cxnLst/>
            <a:rect l="l" t="t" r="r" b="b"/>
            <a:pathLst>
              <a:path w="9888220" h="788035">
                <a:moveTo>
                  <a:pt x="9887712" y="0"/>
                </a:moveTo>
                <a:lnTo>
                  <a:pt x="0" y="0"/>
                </a:lnTo>
                <a:lnTo>
                  <a:pt x="0" y="787908"/>
                </a:lnTo>
                <a:lnTo>
                  <a:pt x="9887712" y="787908"/>
                </a:lnTo>
                <a:lnTo>
                  <a:pt x="9887712" y="0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220726"/>
            <a:ext cx="7617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1) </a:t>
            </a:r>
            <a:r>
              <a:rPr spc="60" dirty="0"/>
              <a:t>Creating </a:t>
            </a:r>
            <a:r>
              <a:rPr spc="5" dirty="0"/>
              <a:t>ESD </a:t>
            </a:r>
            <a:r>
              <a:rPr spc="10" dirty="0"/>
              <a:t>textbooks(2019. </a:t>
            </a:r>
            <a:r>
              <a:rPr spc="-65" dirty="0"/>
              <a:t>12. </a:t>
            </a:r>
            <a:r>
              <a:rPr spc="285" dirty="0"/>
              <a:t>~ </a:t>
            </a:r>
            <a:r>
              <a:rPr spc="-60" dirty="0"/>
              <a:t>2020.</a:t>
            </a:r>
            <a:r>
              <a:rPr spc="590" dirty="0"/>
              <a:t> </a:t>
            </a:r>
            <a:r>
              <a:rPr spc="-65" dirty="0"/>
              <a:t>12.)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035897"/>
            <a:ext cx="9887701" cy="53665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5204" y="1196339"/>
            <a:ext cx="3066288" cy="209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85204" y="2910839"/>
            <a:ext cx="3060700" cy="372110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95885" rIns="0" bIns="0" rtlCol="0">
            <a:spAutoFit/>
          </a:bodyPr>
          <a:lstStyle/>
          <a:p>
            <a:pPr marL="804545">
              <a:lnSpc>
                <a:spcPct val="100000"/>
              </a:lnSpc>
              <a:spcBef>
                <a:spcPts val="755"/>
              </a:spcBef>
            </a:pP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교재 집필진 전체</a:t>
            </a:r>
            <a:r>
              <a:rPr sz="1150" b="1" spc="150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회의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384918" y="6296659"/>
            <a:ext cx="99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888888"/>
                </a:solidFill>
                <a:latin typeface="UnDotum"/>
                <a:cs typeface="UnDotum"/>
              </a:rPr>
              <a:t>3</a:t>
            </a:r>
            <a:endParaRPr sz="1000">
              <a:latin typeface="UnDotum"/>
              <a:cs typeface="UnDotum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079" y="3756659"/>
            <a:ext cx="3197351" cy="20284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5175" y="5439155"/>
            <a:ext cx="3191510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1915" rIns="0" bIns="0" rtlCol="0">
            <a:spAutoFit/>
          </a:bodyPr>
          <a:lstStyle/>
          <a:p>
            <a:pPr marL="967105">
              <a:lnSpc>
                <a:spcPct val="100000"/>
              </a:lnSpc>
              <a:spcBef>
                <a:spcPts val="645"/>
              </a:spcBef>
            </a:pP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전문가 자문회</a:t>
            </a:r>
            <a:r>
              <a:rPr sz="1150" b="1" spc="85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개회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6159" y="3756659"/>
            <a:ext cx="2883408" cy="2026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66159" y="5460491"/>
            <a:ext cx="2882265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3185" rIns="0" bIns="0" rtlCol="0">
            <a:spAutoFit/>
          </a:bodyPr>
          <a:lstStyle/>
          <a:p>
            <a:pPr marL="640080">
              <a:lnSpc>
                <a:spcPct val="100000"/>
              </a:lnSpc>
              <a:spcBef>
                <a:spcPts val="655"/>
              </a:spcBef>
            </a:pPr>
            <a:r>
              <a:rPr sz="1150" b="1" spc="-15" dirty="0">
                <a:solidFill>
                  <a:srgbClr val="FFFFFF"/>
                </a:solidFill>
                <a:latin typeface="UnDotum"/>
                <a:cs typeface="UnDotum"/>
              </a:rPr>
              <a:t>모니터링(관내</a:t>
            </a:r>
            <a:r>
              <a:rPr sz="1150" b="1" spc="25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UnDotum"/>
                <a:cs typeface="UnDotum"/>
              </a:rPr>
              <a:t>초등학교)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5175" y="1220750"/>
            <a:ext cx="3165638" cy="19688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65175" y="2953511"/>
            <a:ext cx="3191510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1280" rIns="0" bIns="0" rtlCol="0">
            <a:spAutoFit/>
          </a:bodyPr>
          <a:lstStyle/>
          <a:p>
            <a:pPr marL="843280">
              <a:lnSpc>
                <a:spcPct val="100000"/>
              </a:lnSpc>
              <a:spcBef>
                <a:spcPts val="640"/>
              </a:spcBef>
            </a:pP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학교 방문 및 교사</a:t>
            </a:r>
            <a:r>
              <a:rPr sz="1150" b="1" spc="210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미팅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8540" y="1219200"/>
            <a:ext cx="2891028" cy="1822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58540" y="2959607"/>
            <a:ext cx="2891155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1280" rIns="0" bIns="0" rtlCol="0">
            <a:spAutoFit/>
          </a:bodyPr>
          <a:lstStyle/>
          <a:p>
            <a:pPr marL="522605">
              <a:lnSpc>
                <a:spcPct val="100000"/>
              </a:lnSpc>
              <a:spcBef>
                <a:spcPts val="640"/>
              </a:spcBef>
            </a:pP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교재 기획을 위한</a:t>
            </a:r>
            <a:r>
              <a:rPr sz="1150" b="1" spc="150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20" dirty="0">
                <a:solidFill>
                  <a:srgbClr val="FFFFFF"/>
                </a:solidFill>
                <a:latin typeface="UnDotum"/>
                <a:cs typeface="UnDotum"/>
              </a:rPr>
              <a:t>회의(구민)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585204" y="3764352"/>
            <a:ext cx="3055610" cy="20192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85204" y="5455920"/>
            <a:ext cx="3055620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2550" rIns="0" bIns="0" rtlCol="0">
            <a:spAutoFit/>
          </a:bodyPr>
          <a:lstStyle/>
          <a:p>
            <a:pPr marL="655320">
              <a:lnSpc>
                <a:spcPct val="100000"/>
              </a:lnSpc>
              <a:spcBef>
                <a:spcPts val="650"/>
              </a:spcBef>
            </a:pPr>
            <a:r>
              <a:rPr sz="1150" b="1" spc="-15" dirty="0">
                <a:solidFill>
                  <a:srgbClr val="FFFFFF"/>
                </a:solidFill>
                <a:latin typeface="UnDotum"/>
                <a:cs typeface="UnDotum"/>
              </a:rPr>
              <a:t>모니터링(어르신</a:t>
            </a:r>
            <a:r>
              <a:rPr sz="1150" b="1" spc="30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5" dirty="0">
                <a:solidFill>
                  <a:srgbClr val="FFFFFF"/>
                </a:solidFill>
                <a:latin typeface="UnDotum"/>
                <a:cs typeface="UnDotum"/>
              </a:rPr>
              <a:t>문해교실)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7340" y="143002"/>
            <a:ext cx="61410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The </a:t>
            </a:r>
            <a:r>
              <a:rPr dirty="0"/>
              <a:t>Process </a:t>
            </a:r>
            <a:r>
              <a:rPr spc="160" dirty="0"/>
              <a:t>of </a:t>
            </a:r>
            <a:r>
              <a:rPr spc="45" dirty="0"/>
              <a:t>creating </a:t>
            </a:r>
            <a:r>
              <a:rPr spc="5" dirty="0"/>
              <a:t>ESD</a:t>
            </a:r>
            <a:r>
              <a:rPr spc="320" dirty="0"/>
              <a:t> </a:t>
            </a:r>
            <a:r>
              <a:rPr spc="55" dirty="0"/>
              <a:t>textbooks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5469" y="5928461"/>
            <a:ext cx="99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888888"/>
                </a:solidFill>
                <a:latin typeface="UnDotum"/>
                <a:cs typeface="UnDotum"/>
              </a:rPr>
              <a:t>4</a:t>
            </a:r>
            <a:endParaRPr sz="1000">
              <a:latin typeface="UnDotum"/>
              <a:cs typeface="UnDotum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5716" y="1319803"/>
            <a:ext cx="2311460" cy="17312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928838" y="3227832"/>
            <a:ext cx="516255" cy="556895"/>
            <a:chOff x="2928838" y="3227832"/>
            <a:chExt cx="516255" cy="556895"/>
          </a:xfrm>
        </p:grpSpPr>
        <p:sp>
          <p:nvSpPr>
            <p:cNvPr id="5" name="object 5"/>
            <p:cNvSpPr/>
            <p:nvPr/>
          </p:nvSpPr>
          <p:spPr>
            <a:xfrm>
              <a:off x="2928838" y="3230739"/>
              <a:ext cx="515704" cy="5534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01517" y="3246882"/>
              <a:ext cx="375285" cy="441959"/>
            </a:xfrm>
            <a:custGeom>
              <a:avLst/>
              <a:gdLst/>
              <a:ahLst/>
              <a:cxnLst/>
              <a:rect l="l" t="t" r="r" b="b"/>
              <a:pathLst>
                <a:path w="375285" h="441960">
                  <a:moveTo>
                    <a:pt x="281178" y="0"/>
                  </a:moveTo>
                  <a:lnTo>
                    <a:pt x="93725" y="0"/>
                  </a:lnTo>
                  <a:lnTo>
                    <a:pt x="93725" y="254507"/>
                  </a:lnTo>
                  <a:lnTo>
                    <a:pt x="0" y="254507"/>
                  </a:lnTo>
                  <a:lnTo>
                    <a:pt x="187451" y="441959"/>
                  </a:lnTo>
                  <a:lnTo>
                    <a:pt x="374904" y="254507"/>
                  </a:lnTo>
                  <a:lnTo>
                    <a:pt x="281178" y="254507"/>
                  </a:lnTo>
                  <a:lnTo>
                    <a:pt x="281178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1517" y="3246882"/>
              <a:ext cx="375285" cy="441959"/>
            </a:xfrm>
            <a:custGeom>
              <a:avLst/>
              <a:gdLst/>
              <a:ahLst/>
              <a:cxnLst/>
              <a:rect l="l" t="t" r="r" b="b"/>
              <a:pathLst>
                <a:path w="375285" h="441960">
                  <a:moveTo>
                    <a:pt x="0" y="254507"/>
                  </a:moveTo>
                  <a:lnTo>
                    <a:pt x="93725" y="254507"/>
                  </a:lnTo>
                  <a:lnTo>
                    <a:pt x="93725" y="0"/>
                  </a:lnTo>
                  <a:lnTo>
                    <a:pt x="281178" y="0"/>
                  </a:lnTo>
                  <a:lnTo>
                    <a:pt x="281178" y="254507"/>
                  </a:lnTo>
                  <a:lnTo>
                    <a:pt x="374904" y="254507"/>
                  </a:lnTo>
                  <a:lnTo>
                    <a:pt x="187451" y="441959"/>
                  </a:lnTo>
                  <a:lnTo>
                    <a:pt x="0" y="25450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243583" y="3883201"/>
            <a:ext cx="4004491" cy="21472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88207" y="1319788"/>
            <a:ext cx="2548127" cy="1731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60364" y="1301497"/>
            <a:ext cx="3252087" cy="2386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60364" y="3372611"/>
            <a:ext cx="3252470" cy="347980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255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650"/>
              </a:spcBef>
            </a:pP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최종 교재</a:t>
            </a:r>
            <a:r>
              <a:rPr sz="1150" b="1" spc="100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검토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20740" y="3983735"/>
            <a:ext cx="3291840" cy="20467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920740" y="5686044"/>
            <a:ext cx="3325495" cy="344805"/>
          </a:xfrm>
          <a:prstGeom prst="rect">
            <a:avLst/>
          </a:prstGeom>
          <a:solidFill>
            <a:srgbClr val="1E1C11"/>
          </a:solidFill>
        </p:spPr>
        <p:txBody>
          <a:bodyPr vert="horz" wrap="square" lIns="0" tIns="82550" rIns="0" bIns="0" rtlCol="0">
            <a:spAutoFit/>
          </a:bodyPr>
          <a:lstStyle/>
          <a:p>
            <a:pPr marL="887730">
              <a:lnSpc>
                <a:spcPct val="100000"/>
              </a:lnSpc>
              <a:spcBef>
                <a:spcPts val="650"/>
              </a:spcBef>
            </a:pPr>
            <a:r>
              <a:rPr sz="1150" b="1" spc="15" dirty="0">
                <a:solidFill>
                  <a:srgbClr val="FFFFFF"/>
                </a:solidFill>
                <a:latin typeface="UnDotum"/>
                <a:cs typeface="UnDotum"/>
              </a:rPr>
              <a:t>ISBN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등록 및 최종</a:t>
            </a:r>
            <a:r>
              <a:rPr sz="1150" b="1" spc="185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UnDotum"/>
                <a:cs typeface="UnDotum"/>
              </a:rPr>
              <a:t>인쇄</a:t>
            </a:r>
            <a:endParaRPr sz="1150">
              <a:latin typeface="UnDotum"/>
              <a:cs typeface="UnDotu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07340" y="143002"/>
            <a:ext cx="6245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95" dirty="0"/>
              <a:t>The </a:t>
            </a:r>
            <a:r>
              <a:rPr dirty="0"/>
              <a:t>Process </a:t>
            </a:r>
            <a:r>
              <a:rPr spc="160" dirty="0"/>
              <a:t>of </a:t>
            </a:r>
            <a:r>
              <a:rPr spc="45" dirty="0"/>
              <a:t>creating </a:t>
            </a:r>
            <a:r>
              <a:rPr spc="5" dirty="0"/>
              <a:t>ESD</a:t>
            </a:r>
            <a:r>
              <a:rPr spc="320" dirty="0"/>
              <a:t> </a:t>
            </a:r>
            <a:r>
              <a:rPr spc="55" dirty="0"/>
              <a:t>textbooks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906000" cy="772795"/>
          </a:xfrm>
          <a:custGeom>
            <a:avLst/>
            <a:gdLst/>
            <a:ahLst/>
            <a:cxnLst/>
            <a:rect l="l" t="t" r="r" b="b"/>
            <a:pathLst>
              <a:path w="9906000" h="772795">
                <a:moveTo>
                  <a:pt x="0" y="772667"/>
                </a:moveTo>
                <a:lnTo>
                  <a:pt x="9906000" y="772667"/>
                </a:lnTo>
                <a:lnTo>
                  <a:pt x="9906000" y="0"/>
                </a:lnTo>
                <a:lnTo>
                  <a:pt x="0" y="0"/>
                </a:lnTo>
                <a:lnTo>
                  <a:pt x="0" y="772667"/>
                </a:lnTo>
                <a:close/>
              </a:path>
            </a:pathLst>
          </a:custGeom>
          <a:solidFill>
            <a:srgbClr val="173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39" y="143002"/>
            <a:ext cx="6439407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2) </a:t>
            </a:r>
            <a:r>
              <a:rPr spc="125" dirty="0"/>
              <a:t>Support </a:t>
            </a:r>
            <a:r>
              <a:rPr spc="5" dirty="0"/>
              <a:t>ESD </a:t>
            </a:r>
            <a:r>
              <a:rPr spc="-55" dirty="0"/>
              <a:t>classes </a:t>
            </a:r>
            <a:r>
              <a:rPr spc="-60" dirty="0"/>
              <a:t>(2021. </a:t>
            </a:r>
            <a:r>
              <a:rPr spc="-75" dirty="0"/>
              <a:t>4. </a:t>
            </a:r>
            <a:r>
              <a:rPr spc="285" dirty="0"/>
              <a:t>~</a:t>
            </a:r>
            <a:r>
              <a:rPr spc="1035" dirty="0"/>
              <a:t> </a:t>
            </a:r>
            <a:r>
              <a:rPr spc="-65" dirty="0"/>
              <a:t>12.)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12063" y="1106424"/>
            <a:ext cx="9255759" cy="5522976"/>
            <a:chOff x="512063" y="1106424"/>
            <a:chExt cx="9255759" cy="5522976"/>
          </a:xfrm>
        </p:grpSpPr>
        <p:sp>
          <p:nvSpPr>
            <p:cNvPr id="5" name="object 5"/>
            <p:cNvSpPr/>
            <p:nvPr/>
          </p:nvSpPr>
          <p:spPr>
            <a:xfrm>
              <a:off x="512063" y="1106424"/>
              <a:ext cx="3622548" cy="2363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12063" y="4015740"/>
              <a:ext cx="4148328" cy="26136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0308" y="4742688"/>
              <a:ext cx="2979419" cy="18867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05143" y="1249680"/>
              <a:ext cx="3624072" cy="27188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67043" y="1211580"/>
              <a:ext cx="3700779" cy="2795270"/>
            </a:xfrm>
            <a:custGeom>
              <a:avLst/>
              <a:gdLst/>
              <a:ahLst/>
              <a:cxnLst/>
              <a:rect l="l" t="t" r="r" b="b"/>
              <a:pathLst>
                <a:path w="3700779" h="2795270">
                  <a:moveTo>
                    <a:pt x="0" y="2795016"/>
                  </a:moveTo>
                  <a:lnTo>
                    <a:pt x="3700272" y="2795016"/>
                  </a:lnTo>
                  <a:lnTo>
                    <a:pt x="3700272" y="0"/>
                  </a:lnTo>
                  <a:lnTo>
                    <a:pt x="0" y="0"/>
                  </a:lnTo>
                  <a:lnTo>
                    <a:pt x="0" y="2795016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19644" y="4085844"/>
              <a:ext cx="1909572" cy="14310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43452">
            <a:off x="3227625" y="2082620"/>
            <a:ext cx="3805401" cy="285405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5469" y="5928461"/>
            <a:ext cx="99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25" dirty="0">
                <a:solidFill>
                  <a:srgbClr val="888888"/>
                </a:solidFill>
                <a:latin typeface="UnDotum"/>
                <a:cs typeface="UnDotum"/>
              </a:rPr>
              <a:t>6</a:t>
            </a:r>
            <a:endParaRPr sz="1000">
              <a:latin typeface="UnDotum"/>
              <a:cs typeface="UnDotum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143002"/>
            <a:ext cx="7236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3) </a:t>
            </a:r>
            <a:r>
              <a:rPr spc="70" dirty="0"/>
              <a:t>Training </a:t>
            </a:r>
            <a:r>
              <a:rPr spc="160" dirty="0"/>
              <a:t>for </a:t>
            </a:r>
            <a:r>
              <a:rPr spc="5" dirty="0"/>
              <a:t>ESD </a:t>
            </a:r>
            <a:r>
              <a:rPr spc="45" dirty="0"/>
              <a:t>Instructors </a:t>
            </a:r>
            <a:r>
              <a:rPr spc="-60" dirty="0"/>
              <a:t>(2021. </a:t>
            </a:r>
            <a:r>
              <a:rPr spc="-75" dirty="0"/>
              <a:t>4. </a:t>
            </a:r>
            <a:r>
              <a:rPr spc="285" dirty="0"/>
              <a:t>~</a:t>
            </a:r>
            <a:r>
              <a:rPr spc="944" dirty="0"/>
              <a:t> </a:t>
            </a:r>
            <a:r>
              <a:rPr spc="-65" dirty="0"/>
              <a:t>7.)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0693" y="1808479"/>
            <a:ext cx="3283813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100"/>
              </a:spcBef>
              <a:buChar char="■"/>
              <a:tabLst>
                <a:tab pos="322580" algn="l"/>
              </a:tabLst>
            </a:pPr>
            <a:r>
              <a:rPr sz="1800" b="1" spc="-40" dirty="0">
                <a:latin typeface="UnDotum"/>
                <a:cs typeface="UnDotum"/>
              </a:rPr>
              <a:t>37</a:t>
            </a:r>
            <a:r>
              <a:rPr sz="1800" b="1" spc="75" dirty="0">
                <a:latin typeface="UnDotum"/>
                <a:cs typeface="UnDotum"/>
              </a:rPr>
              <a:t> </a:t>
            </a:r>
            <a:r>
              <a:rPr sz="1800" b="1" spc="30" dirty="0">
                <a:latin typeface="UnDotum"/>
                <a:cs typeface="UnDotum"/>
              </a:rPr>
              <a:t>applicants</a:t>
            </a:r>
            <a:endParaRPr sz="1800" dirty="0">
              <a:latin typeface="UnDotum"/>
              <a:cs typeface="UnDotum"/>
            </a:endParaRPr>
          </a:p>
          <a:p>
            <a:pPr marL="321945" indent="-309880">
              <a:lnSpc>
                <a:spcPct val="100000"/>
              </a:lnSpc>
              <a:buChar char="■"/>
              <a:tabLst>
                <a:tab pos="322580" algn="l"/>
              </a:tabLst>
            </a:pPr>
            <a:r>
              <a:rPr sz="1800" b="1" spc="-40" dirty="0">
                <a:latin typeface="UnDotum"/>
                <a:cs typeface="UnDotum"/>
              </a:rPr>
              <a:t>10 </a:t>
            </a:r>
            <a:r>
              <a:rPr sz="1800" b="1" spc="80" dirty="0">
                <a:latin typeface="UnDotum"/>
                <a:cs typeface="UnDotum"/>
              </a:rPr>
              <a:t>people </a:t>
            </a:r>
            <a:r>
              <a:rPr sz="1800" b="1" spc="95" dirty="0">
                <a:latin typeface="UnDotum"/>
                <a:cs typeface="UnDotum"/>
              </a:rPr>
              <a:t>only</a:t>
            </a:r>
            <a:r>
              <a:rPr sz="1800" b="1" spc="204" dirty="0">
                <a:latin typeface="UnDotum"/>
                <a:cs typeface="UnDotum"/>
              </a:rPr>
              <a:t> </a:t>
            </a:r>
            <a:r>
              <a:rPr sz="1800" b="1" dirty="0">
                <a:latin typeface="UnDotum"/>
                <a:cs typeface="UnDotum"/>
              </a:rPr>
              <a:t>selected</a:t>
            </a:r>
            <a:endParaRPr sz="1800" dirty="0">
              <a:latin typeface="UnDotum"/>
              <a:cs typeface="UnDot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0080" y="1258824"/>
            <a:ext cx="5210810" cy="40132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4191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30"/>
              </a:spcBef>
            </a:pPr>
            <a:r>
              <a:rPr sz="2000" b="1" spc="-45" dirty="0">
                <a:solidFill>
                  <a:srgbClr val="FFFFFF"/>
                </a:solidFill>
                <a:latin typeface="UnDotum"/>
                <a:cs typeface="UnDotum"/>
              </a:rPr>
              <a:t>2021. </a:t>
            </a:r>
            <a:r>
              <a:rPr sz="2000" b="1" spc="60" dirty="0">
                <a:solidFill>
                  <a:srgbClr val="FFFFFF"/>
                </a:solidFill>
                <a:latin typeface="UnDotum"/>
                <a:cs typeface="UnDotum"/>
              </a:rPr>
              <a:t>Training </a:t>
            </a:r>
            <a:r>
              <a:rPr sz="2000" b="1" spc="40" dirty="0">
                <a:solidFill>
                  <a:srgbClr val="FFFFFF"/>
                </a:solidFill>
                <a:latin typeface="UnDotum"/>
                <a:cs typeface="UnDotum"/>
              </a:rPr>
              <a:t>course </a:t>
            </a:r>
            <a:r>
              <a:rPr sz="2000" b="1" spc="135" dirty="0">
                <a:solidFill>
                  <a:srgbClr val="FFFFFF"/>
                </a:solidFill>
                <a:latin typeface="UnDotum"/>
                <a:cs typeface="UnDotum"/>
              </a:rPr>
              <a:t>for </a:t>
            </a:r>
            <a:r>
              <a:rPr sz="2000" b="1" spc="10" dirty="0">
                <a:solidFill>
                  <a:srgbClr val="FFFFFF"/>
                </a:solidFill>
                <a:latin typeface="UnDotum"/>
                <a:cs typeface="UnDotum"/>
              </a:rPr>
              <a:t>ESD</a:t>
            </a:r>
            <a:r>
              <a:rPr sz="2000" b="1" spc="195" dirty="0">
                <a:solidFill>
                  <a:srgbClr val="FFFFFF"/>
                </a:solidFill>
                <a:latin typeface="UnDotum"/>
                <a:cs typeface="UnDotum"/>
              </a:rPr>
              <a:t> </a:t>
            </a:r>
            <a:r>
              <a:rPr sz="2000" b="1" spc="40" dirty="0">
                <a:solidFill>
                  <a:srgbClr val="FFFFFF"/>
                </a:solidFill>
                <a:latin typeface="UnDotum"/>
                <a:cs typeface="UnDotum"/>
              </a:rPr>
              <a:t>instructors</a:t>
            </a:r>
            <a:endParaRPr sz="2000">
              <a:latin typeface="UnDotum"/>
              <a:cs typeface="UnDotum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8159" y="1524761"/>
            <a:ext cx="9296400" cy="5188585"/>
            <a:chOff x="518159" y="1524761"/>
            <a:chExt cx="9296400" cy="5188585"/>
          </a:xfrm>
        </p:grpSpPr>
        <p:sp>
          <p:nvSpPr>
            <p:cNvPr id="7" name="object 7"/>
            <p:cNvSpPr/>
            <p:nvPr/>
          </p:nvSpPr>
          <p:spPr>
            <a:xfrm>
              <a:off x="684275" y="2656331"/>
              <a:ext cx="3380232" cy="21869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06952" y="2771647"/>
              <a:ext cx="3104375" cy="242950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93892" y="3409188"/>
              <a:ext cx="3744467" cy="22783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55792" y="3371088"/>
              <a:ext cx="3820795" cy="2354580"/>
            </a:xfrm>
            <a:custGeom>
              <a:avLst/>
              <a:gdLst/>
              <a:ahLst/>
              <a:cxnLst/>
              <a:rect l="l" t="t" r="r" b="b"/>
              <a:pathLst>
                <a:path w="3820795" h="2354579">
                  <a:moveTo>
                    <a:pt x="0" y="2354580"/>
                  </a:moveTo>
                  <a:lnTo>
                    <a:pt x="3820667" y="2354580"/>
                  </a:lnTo>
                  <a:lnTo>
                    <a:pt x="3820667" y="0"/>
                  </a:lnTo>
                  <a:lnTo>
                    <a:pt x="0" y="0"/>
                  </a:lnTo>
                  <a:lnTo>
                    <a:pt x="0" y="235458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19544" y="1581911"/>
              <a:ext cx="2718816" cy="16885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90969" y="1553336"/>
              <a:ext cx="2776220" cy="1746250"/>
            </a:xfrm>
            <a:custGeom>
              <a:avLst/>
              <a:gdLst/>
              <a:ahLst/>
              <a:cxnLst/>
              <a:rect l="l" t="t" r="r" b="b"/>
              <a:pathLst>
                <a:path w="2776220" h="1746250">
                  <a:moveTo>
                    <a:pt x="0" y="1745742"/>
                  </a:moveTo>
                  <a:lnTo>
                    <a:pt x="2775966" y="1745742"/>
                  </a:lnTo>
                  <a:lnTo>
                    <a:pt x="2775966" y="0"/>
                  </a:lnTo>
                  <a:lnTo>
                    <a:pt x="0" y="0"/>
                  </a:lnTo>
                  <a:lnTo>
                    <a:pt x="0" y="1745742"/>
                  </a:lnTo>
                  <a:close/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8159" y="5140452"/>
              <a:ext cx="7254240" cy="15727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42938"/>
            <a:ext cx="9906000" cy="557212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AutoShape 2" descr="도봉구, 지속가능발전교육(ESD) 교재 발간 간담회 개최 &lt; 뉴스 &lt; 기사본문 - CNN21"/>
          <p:cNvSpPr>
            <a:spLocks noChangeAspect="1" noChangeArrowheads="1"/>
          </p:cNvSpPr>
          <p:nvPr/>
        </p:nvSpPr>
        <p:spPr bwMode="auto">
          <a:xfrm>
            <a:off x="127000" y="525463"/>
            <a:ext cx="247650" cy="247650"/>
          </a:xfrm>
          <a:prstGeom prst="rect">
            <a:avLst/>
          </a:prstGeom>
          <a:noFill/>
        </p:spPr>
        <p:txBody>
          <a:bodyPr lIns="74295" tIns="37148" rIns="74295" bIns="37148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-100013"/>
            <a:ext cx="9906000" cy="8731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AutoShape 2" descr="도봉구, 지속가능발전교육(ESD) 교재 발간 간담회 개최 &lt; 뉴스 &lt; 기사본문 - CNN21"/>
          <p:cNvSpPr>
            <a:spLocks noChangeAspect="1" noChangeArrowheads="1"/>
          </p:cNvSpPr>
          <p:nvPr/>
        </p:nvSpPr>
        <p:spPr bwMode="auto">
          <a:xfrm>
            <a:off x="127000" y="525463"/>
            <a:ext cx="247650" cy="247650"/>
          </a:xfrm>
          <a:prstGeom prst="rect">
            <a:avLst/>
          </a:prstGeom>
          <a:noFill/>
        </p:spPr>
        <p:txBody>
          <a:bodyPr lIns="74295" tIns="37148" rIns="74295" bIns="37148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606" name="TextBox 15"/>
          <p:cNvSpPr txBox="1">
            <a:spLocks noChangeArrowheads="1"/>
          </p:cNvSpPr>
          <p:nvPr/>
        </p:nvSpPr>
        <p:spPr bwMode="auto">
          <a:xfrm>
            <a:off x="228600" y="115888"/>
            <a:ext cx="561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4) Evaluation System (2021. 1. ~ 12.)</a:t>
            </a:r>
            <a:endParaRPr kumimoji="0" lang="ko-KR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5607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12796" r="-1469" b="7471"/>
          <a:stretch>
            <a:fillRect/>
          </a:stretch>
        </p:blipFill>
        <p:spPr bwMode="auto">
          <a:xfrm>
            <a:off x="2547938" y="4325938"/>
            <a:ext cx="5111750" cy="22923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1" name="TextBox 15"/>
          <p:cNvSpPr txBox="1">
            <a:spLocks noChangeArrowheads="1"/>
          </p:cNvSpPr>
          <p:nvPr/>
        </p:nvSpPr>
        <p:spPr bwMode="auto">
          <a:xfrm>
            <a:off x="547688" y="5494338"/>
            <a:ext cx="185737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ESD instructors</a:t>
            </a:r>
            <a:endParaRPr kumimoji="1" lang="ko-KR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5609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"/>
          <a:stretch>
            <a:fillRect/>
          </a:stretch>
        </p:blipFill>
        <p:spPr bwMode="auto">
          <a:xfrm>
            <a:off x="4568825" y="4050020"/>
            <a:ext cx="3090863" cy="22923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>
            <a:fillRect/>
          </a:stretch>
        </p:blipFill>
        <p:spPr bwMode="auto">
          <a:xfrm>
            <a:off x="6070677" y="3589697"/>
            <a:ext cx="3375025" cy="231616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522288" y="1346200"/>
            <a:ext cx="185737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ESD textbooks</a:t>
            </a:r>
            <a:endParaRPr kumimoji="1" lang="ko-KR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576263" y="2909888"/>
            <a:ext cx="1858962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Support ESD classes</a:t>
            </a:r>
            <a:endParaRPr kumimoji="1" lang="ko-KR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2709863" y="1358900"/>
            <a:ext cx="1857375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Monitoring</a:t>
            </a:r>
            <a:endParaRPr kumimoji="1" lang="ko-KR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678113" y="2909888"/>
            <a:ext cx="5803900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Questionnaire (quantitative &amp; qualitative)</a:t>
            </a:r>
            <a:endParaRPr kumimoji="1" lang="ko-KR" alt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5615" name="그림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055688"/>
            <a:ext cx="2246313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7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642938"/>
            <a:ext cx="9906000" cy="557212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429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46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AutoShape 2" descr="도봉구, 지속가능발전교육(ESD) 교재 발간 간담회 개최 &lt; 뉴스 &lt; 기사본문 - CNN21"/>
          <p:cNvSpPr>
            <a:spLocks noChangeAspect="1" noChangeArrowheads="1"/>
          </p:cNvSpPr>
          <p:nvPr/>
        </p:nvSpPr>
        <p:spPr bwMode="auto">
          <a:xfrm>
            <a:off x="127000" y="525463"/>
            <a:ext cx="247650" cy="247650"/>
          </a:xfrm>
          <a:prstGeom prst="rect">
            <a:avLst/>
          </a:prstGeom>
          <a:noFill/>
        </p:spPr>
        <p:txBody>
          <a:bodyPr lIns="74295" tIns="37148" rIns="74295" bIns="37148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-100013"/>
            <a:ext cx="9906000" cy="87312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" name="AutoShape 2" descr="도봉구, 지속가능발전교육(ESD) 교재 발간 간담회 개최 &lt; 뉴스 &lt; 기사본문 - CNN21"/>
          <p:cNvSpPr>
            <a:spLocks noChangeAspect="1" noChangeArrowheads="1"/>
          </p:cNvSpPr>
          <p:nvPr/>
        </p:nvSpPr>
        <p:spPr bwMode="auto">
          <a:xfrm>
            <a:off x="127000" y="525463"/>
            <a:ext cx="247650" cy="247650"/>
          </a:xfrm>
          <a:prstGeom prst="rect">
            <a:avLst/>
          </a:prstGeom>
          <a:noFill/>
        </p:spPr>
        <p:txBody>
          <a:bodyPr lIns="74295" tIns="37148" rIns="74295" bIns="37148"/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6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654" name="TextBox 15"/>
          <p:cNvSpPr txBox="1">
            <a:spLocks noChangeArrowheads="1"/>
          </p:cNvSpPr>
          <p:nvPr/>
        </p:nvSpPr>
        <p:spPr bwMode="auto">
          <a:xfrm>
            <a:off x="228600" y="115888"/>
            <a:ext cx="59731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5) Cooperation for ESD (2021. </a:t>
            </a:r>
            <a:r>
              <a:rPr kumimoji="0" lang="en-US" altLang="ko-KR" sz="24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kumimoji="0" lang="en-US" altLang="ko-K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. ~ 10.)</a:t>
            </a:r>
            <a:endParaRPr kumimoji="0" lang="ko-KR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560388" y="1196975"/>
            <a:ext cx="90054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■ Project of </a:t>
            </a:r>
            <a:r>
              <a:rPr kumimoji="1" lang="en-US" altLang="ko-KR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Ssangmoon</a:t>
            </a:r>
            <a:r>
              <a:rPr kumimoji="1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Youth cultural center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solidFill>
                  <a:prstClr val="black"/>
                </a:solidFill>
                <a:latin typeface="+mn-ea"/>
                <a:ea typeface="+mn-ea"/>
              </a:rPr>
              <a:t> </a:t>
            </a:r>
            <a:r>
              <a:rPr lang="en-US" altLang="ko-KR" dirty="0" smtClean="0">
                <a:solidFill>
                  <a:prstClr val="black"/>
                </a:solidFill>
                <a:latin typeface="+mn-ea"/>
                <a:ea typeface="+mn-ea"/>
              </a:rPr>
              <a:t>   </a:t>
            </a: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Main contents: High school students teach to elementary school students using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                        ESD textbooks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27656" name="그림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2890838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그림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3165475"/>
            <a:ext cx="42005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2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</TotalTime>
  <Words>169</Words>
  <Application>Microsoft Office PowerPoint</Application>
  <PresentationFormat>A4 용지(210x297mm)</PresentationFormat>
  <Paragraphs>31</Paragraphs>
  <Slides>8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</vt:i4>
      </vt:variant>
    </vt:vector>
  </HeadingPairs>
  <TitlesOfParts>
    <vt:vector size="15" baseType="lpstr">
      <vt:lpstr>UnDotum</vt:lpstr>
      <vt:lpstr>맑은 고딕</vt:lpstr>
      <vt:lpstr>Arial</vt:lpstr>
      <vt:lpstr>Calibri</vt:lpstr>
      <vt:lpstr>Office Theme</vt:lpstr>
      <vt:lpstr>5_Office 테마</vt:lpstr>
      <vt:lpstr>6_Office 테마</vt:lpstr>
      <vt:lpstr>PowerPoint 프레젠테이션</vt:lpstr>
      <vt:lpstr>1) Creating ESD textbooks(2019. 12. ~ 2020. 12.)</vt:lpstr>
      <vt:lpstr>The Process of creating ESD textbooks</vt:lpstr>
      <vt:lpstr>The Process of creating ESD textbooks</vt:lpstr>
      <vt:lpstr>2) Support ESD classes (2021. 4. ~ 12.)</vt:lpstr>
      <vt:lpstr>3) Training for ESD Instructors (2021. 4. ~ 7.)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파워포인트배경(푸른사각형과 화합)</dc:title>
  <dc:creator>㈜인비닷컴</dc:creator>
  <cp:lastModifiedBy>home</cp:lastModifiedBy>
  <cp:revision>3</cp:revision>
  <dcterms:created xsi:type="dcterms:W3CDTF">2021-10-15T05:36:10Z</dcterms:created>
  <dcterms:modified xsi:type="dcterms:W3CDTF">2021-10-15T06:22:28Z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2021-10-15T00:00:00Z</vt:filetime>
  </property>
  <property fmtid="{D5CDD505-2E9C-101B-9397-08002B2CF9AE}" pid="3" name="Creator">
    <vt:lpwstr>Microsoft® PowerPoint® Microsoft 365용</vt:lpwstr>
  </property>
  <property fmtid="{D5CDD505-2E9C-101B-9397-08002B2CF9AE}" pid="4" name="LastSaved">
    <vt:filetime>2021-10-15T00:00:00Z</vt:filetime>
  </property>
</Properties>
</file>